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03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hyperlink" Target="http://nrich.maths.org/public/index.php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nrich.maths.org/public/index.php" TargetMode="External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1CA93-4467-4FD2-891A-F5CF1BDC80D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9B6513-C39B-4A18-9D7D-4A9E25E588F8}">
      <dgm:prSet phldrT="[Text]"/>
      <dgm:spPr/>
      <dgm:t>
        <a:bodyPr/>
        <a:lstStyle/>
        <a:p>
          <a:r>
            <a:rPr lang="en-US" dirty="0" smtClean="0"/>
            <a:t>Ask Dr. Math</a:t>
          </a:r>
          <a:endParaRPr lang="en-US" dirty="0"/>
        </a:p>
      </dgm:t>
    </dgm:pt>
    <dgm:pt modelId="{0AE85009-C4AA-47C1-AA00-9861AB9B0FFE}" type="parTrans" cxnId="{9754C490-B708-4158-AC4C-48506612F51E}">
      <dgm:prSet/>
      <dgm:spPr/>
      <dgm:t>
        <a:bodyPr/>
        <a:lstStyle/>
        <a:p>
          <a:endParaRPr lang="en-US"/>
        </a:p>
      </dgm:t>
    </dgm:pt>
    <dgm:pt modelId="{44960414-BE7B-44AB-84B7-3AF63858A3A7}" type="sibTrans" cxnId="{9754C490-B708-4158-AC4C-48506612F51E}">
      <dgm:prSet/>
      <dgm:spPr/>
      <dgm:t>
        <a:bodyPr/>
        <a:lstStyle/>
        <a:p>
          <a:endParaRPr lang="en-US"/>
        </a:p>
      </dgm:t>
    </dgm:pt>
    <dgm:pt modelId="{280BA561-7E9E-4F22-9EBB-5351CB30CA85}">
      <dgm:prSet phldrT="[Text]"/>
      <dgm:spPr/>
      <dgm:t>
        <a:bodyPr/>
        <a:lstStyle/>
        <a:p>
          <a:r>
            <a:rPr lang="en-US" dirty="0" smtClean="0"/>
            <a:t>Help in solving Math problems.</a:t>
          </a:r>
          <a:endParaRPr lang="en-US" dirty="0"/>
        </a:p>
      </dgm:t>
    </dgm:pt>
    <dgm:pt modelId="{002A4D86-A3B3-4D3E-8311-63EE2759D84E}" type="parTrans" cxnId="{88EECDF6-39DC-4659-B63D-1C34BEBAB732}">
      <dgm:prSet/>
      <dgm:spPr/>
      <dgm:t>
        <a:bodyPr/>
        <a:lstStyle/>
        <a:p>
          <a:endParaRPr lang="en-US"/>
        </a:p>
      </dgm:t>
    </dgm:pt>
    <dgm:pt modelId="{906F8BF4-69E4-4AD8-B336-1D2BDDC46960}" type="sibTrans" cxnId="{88EECDF6-39DC-4659-B63D-1C34BEBAB732}">
      <dgm:prSet/>
      <dgm:spPr/>
      <dgm:t>
        <a:bodyPr/>
        <a:lstStyle/>
        <a:p>
          <a:endParaRPr lang="en-US"/>
        </a:p>
      </dgm:t>
    </dgm:pt>
    <dgm:pt modelId="{C27F6C7A-41A0-4D65-B22C-E9366E26E087}">
      <dgm:prSet phldrT="[Text]"/>
      <dgm:spPr/>
      <dgm:t>
        <a:bodyPr/>
        <a:lstStyle/>
        <a:p>
          <a:r>
            <a:rPr lang="en-US" dirty="0" smtClean="0"/>
            <a:t>Part of a wider Mathematics Community.</a:t>
          </a:r>
          <a:endParaRPr lang="en-US" dirty="0"/>
        </a:p>
      </dgm:t>
    </dgm:pt>
    <dgm:pt modelId="{09B92825-1FF4-433E-8F3B-9A972B022181}" type="parTrans" cxnId="{79C44FA6-458C-4630-A7DE-EC5CD5AA6CE1}">
      <dgm:prSet/>
      <dgm:spPr/>
      <dgm:t>
        <a:bodyPr/>
        <a:lstStyle/>
        <a:p>
          <a:endParaRPr lang="en-US"/>
        </a:p>
      </dgm:t>
    </dgm:pt>
    <dgm:pt modelId="{9DB9A8F8-5639-4FF2-B86F-B598E686CA70}" type="sibTrans" cxnId="{79C44FA6-458C-4630-A7DE-EC5CD5AA6CE1}">
      <dgm:prSet/>
      <dgm:spPr/>
      <dgm:t>
        <a:bodyPr/>
        <a:lstStyle/>
        <a:p>
          <a:endParaRPr lang="en-US"/>
        </a:p>
      </dgm:t>
    </dgm:pt>
    <dgm:pt modelId="{400FE6E4-498F-480F-A252-965A7F718BEF}">
      <dgm:prSet phldrT="[Text]"/>
      <dgm:spPr/>
      <dgm:t>
        <a:bodyPr/>
        <a:lstStyle/>
        <a:p>
          <a:r>
            <a:rPr lang="en-US" dirty="0" err="1" smtClean="0"/>
            <a:t>Telementoring</a:t>
          </a:r>
          <a:endParaRPr lang="en-US" dirty="0"/>
        </a:p>
      </dgm:t>
    </dgm:pt>
    <dgm:pt modelId="{6A17999D-AEDC-472F-9FE9-6731A1AF298E}" type="parTrans" cxnId="{FC540B19-B787-4948-B331-2ABE6B4A4381}">
      <dgm:prSet/>
      <dgm:spPr/>
      <dgm:t>
        <a:bodyPr/>
        <a:lstStyle/>
        <a:p>
          <a:endParaRPr lang="en-US"/>
        </a:p>
      </dgm:t>
    </dgm:pt>
    <dgm:pt modelId="{231C3E39-9CD6-4DCE-912E-5C3815A99528}" type="sibTrans" cxnId="{FC540B19-B787-4948-B331-2ABE6B4A4381}">
      <dgm:prSet/>
      <dgm:spPr/>
      <dgm:t>
        <a:bodyPr/>
        <a:lstStyle/>
        <a:p>
          <a:endParaRPr lang="en-US"/>
        </a:p>
      </dgm:t>
    </dgm:pt>
    <dgm:pt modelId="{5B37DE40-EC9A-4AFB-B72F-FAF7424B2AEF}">
      <dgm:prSet phldrT="[Text]"/>
      <dgm:spPr/>
      <dgm:t>
        <a:bodyPr/>
        <a:lstStyle/>
        <a:p>
          <a:r>
            <a:rPr lang="en-US" dirty="0" smtClean="0"/>
            <a:t>Describes formal and informal online exchanges.</a:t>
          </a:r>
          <a:endParaRPr lang="en-US" dirty="0"/>
        </a:p>
      </dgm:t>
    </dgm:pt>
    <dgm:pt modelId="{67FA3410-4A9B-4E1C-AB73-DCB18D6A0D84}" type="parTrans" cxnId="{8ADD6FE3-0066-4F46-917A-049F7DC1FE1E}">
      <dgm:prSet/>
      <dgm:spPr/>
      <dgm:t>
        <a:bodyPr/>
        <a:lstStyle/>
        <a:p>
          <a:endParaRPr lang="en-US"/>
        </a:p>
      </dgm:t>
    </dgm:pt>
    <dgm:pt modelId="{2098F145-E6DF-44F7-BA39-19B32E3CBCBA}" type="sibTrans" cxnId="{8ADD6FE3-0066-4F46-917A-049F7DC1FE1E}">
      <dgm:prSet/>
      <dgm:spPr/>
      <dgm:t>
        <a:bodyPr/>
        <a:lstStyle/>
        <a:p>
          <a:endParaRPr lang="en-US"/>
        </a:p>
      </dgm:t>
    </dgm:pt>
    <dgm:pt modelId="{B0121510-B8D0-42CE-98F3-6182CD72FF2E}">
      <dgm:prSet phldrT="[Text]"/>
      <dgm:spPr/>
      <dgm:t>
        <a:bodyPr/>
        <a:lstStyle/>
        <a:p>
          <a:r>
            <a:rPr lang="en-US" dirty="0" smtClean="0"/>
            <a:t>Involves teachers, students , and scientists collaborating on one topic.</a:t>
          </a:r>
          <a:endParaRPr lang="en-US" dirty="0"/>
        </a:p>
      </dgm:t>
    </dgm:pt>
    <dgm:pt modelId="{0BD338A5-AC8E-4ED3-95A6-65D5001BC7E8}" type="parTrans" cxnId="{7DC3A479-12E1-4B97-BAE1-55D56AA1831F}">
      <dgm:prSet/>
      <dgm:spPr/>
    </dgm:pt>
    <dgm:pt modelId="{C89ADF16-51A0-46CD-BCE8-3B4380CFF13A}" type="sibTrans" cxnId="{7DC3A479-12E1-4B97-BAE1-55D56AA1831F}">
      <dgm:prSet/>
      <dgm:spPr/>
    </dgm:pt>
    <dgm:pt modelId="{82BB3080-4F2C-47E5-BCE0-EC7E5FEA6971}" type="pres">
      <dgm:prSet presAssocID="{B421CA93-4467-4FD2-891A-F5CF1BDC80D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23DCE-0944-4233-84B7-67FF444DED88}" type="pres">
      <dgm:prSet presAssocID="{F19B6513-C39B-4A18-9D7D-4A9E25E588F8}" presName="comp" presStyleCnt="0"/>
      <dgm:spPr/>
    </dgm:pt>
    <dgm:pt modelId="{ADAD4E0D-91BF-44EE-BA36-434ACDBD8F25}" type="pres">
      <dgm:prSet presAssocID="{F19B6513-C39B-4A18-9D7D-4A9E25E588F8}" presName="box" presStyleLbl="node1" presStyleIdx="0" presStyleCnt="2" custLinFactNeighborX="-859" custLinFactNeighborY="-146"/>
      <dgm:spPr/>
      <dgm:t>
        <a:bodyPr/>
        <a:lstStyle/>
        <a:p>
          <a:endParaRPr lang="en-US"/>
        </a:p>
      </dgm:t>
    </dgm:pt>
    <dgm:pt modelId="{6D188C9A-AD05-4B24-B799-13ADF4ADC894}" type="pres">
      <dgm:prSet presAssocID="{F19B6513-C39B-4A18-9D7D-4A9E25E588F8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825983-AB53-4819-9A9F-9B6F808C8098}" type="pres">
      <dgm:prSet presAssocID="{F19B6513-C39B-4A18-9D7D-4A9E25E588F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1E5C3-F330-4BED-8452-CDF2D7CA0264}" type="pres">
      <dgm:prSet presAssocID="{44960414-BE7B-44AB-84B7-3AF63858A3A7}" presName="spacer" presStyleCnt="0"/>
      <dgm:spPr/>
    </dgm:pt>
    <dgm:pt modelId="{3A3D8C40-B319-4DCB-ABE4-82A374A07953}" type="pres">
      <dgm:prSet presAssocID="{400FE6E4-498F-480F-A252-965A7F718BEF}" presName="comp" presStyleCnt="0"/>
      <dgm:spPr/>
    </dgm:pt>
    <dgm:pt modelId="{6DDDEF9D-3BE1-465F-A33A-60D8984DAA04}" type="pres">
      <dgm:prSet presAssocID="{400FE6E4-498F-480F-A252-965A7F718BEF}" presName="box" presStyleLbl="node1" presStyleIdx="1" presStyleCnt="2"/>
      <dgm:spPr/>
      <dgm:t>
        <a:bodyPr/>
        <a:lstStyle/>
        <a:p>
          <a:endParaRPr lang="en-US"/>
        </a:p>
      </dgm:t>
    </dgm:pt>
    <dgm:pt modelId="{B02058CA-1E49-4254-A045-12B80D606E21}" type="pres">
      <dgm:prSet presAssocID="{400FE6E4-498F-480F-A252-965A7F718BEF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EABDA21-A743-4815-9616-0F70EAEEDF65}" type="pres">
      <dgm:prSet presAssocID="{400FE6E4-498F-480F-A252-965A7F718BE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3AAA3-4B78-437C-93B9-46ACCC26822C}" type="presOf" srcId="{B0121510-B8D0-42CE-98F3-6182CD72FF2E}" destId="{CEABDA21-A743-4815-9616-0F70EAEEDF65}" srcOrd="1" destOrd="2" presId="urn:microsoft.com/office/officeart/2005/8/layout/vList4"/>
    <dgm:cxn modelId="{2DFE2F92-8DE6-4D38-824E-DEF058975DCA}" type="presOf" srcId="{C27F6C7A-41A0-4D65-B22C-E9366E26E087}" destId="{ADAD4E0D-91BF-44EE-BA36-434ACDBD8F25}" srcOrd="0" destOrd="2" presId="urn:microsoft.com/office/officeart/2005/8/layout/vList4"/>
    <dgm:cxn modelId="{9754C490-B708-4158-AC4C-48506612F51E}" srcId="{B421CA93-4467-4FD2-891A-F5CF1BDC80D9}" destId="{F19B6513-C39B-4A18-9D7D-4A9E25E588F8}" srcOrd="0" destOrd="0" parTransId="{0AE85009-C4AA-47C1-AA00-9861AB9B0FFE}" sibTransId="{44960414-BE7B-44AB-84B7-3AF63858A3A7}"/>
    <dgm:cxn modelId="{DB6A01F2-77A5-4E3C-B419-C985EC947256}" type="presOf" srcId="{400FE6E4-498F-480F-A252-965A7F718BEF}" destId="{CEABDA21-A743-4815-9616-0F70EAEEDF65}" srcOrd="1" destOrd="0" presId="urn:microsoft.com/office/officeart/2005/8/layout/vList4"/>
    <dgm:cxn modelId="{7DC3A479-12E1-4B97-BAE1-55D56AA1831F}" srcId="{400FE6E4-498F-480F-A252-965A7F718BEF}" destId="{B0121510-B8D0-42CE-98F3-6182CD72FF2E}" srcOrd="1" destOrd="0" parTransId="{0BD338A5-AC8E-4ED3-95A6-65D5001BC7E8}" sibTransId="{C89ADF16-51A0-46CD-BCE8-3B4380CFF13A}"/>
    <dgm:cxn modelId="{F47E9CEF-0901-480E-847A-2C6E2EB340AB}" type="presOf" srcId="{B0121510-B8D0-42CE-98F3-6182CD72FF2E}" destId="{6DDDEF9D-3BE1-465F-A33A-60D8984DAA04}" srcOrd="0" destOrd="2" presId="urn:microsoft.com/office/officeart/2005/8/layout/vList4"/>
    <dgm:cxn modelId="{09BE9250-F1E2-4AF1-96A6-26FA6ADE14A1}" type="presOf" srcId="{F19B6513-C39B-4A18-9D7D-4A9E25E588F8}" destId="{ADAD4E0D-91BF-44EE-BA36-434ACDBD8F25}" srcOrd="0" destOrd="0" presId="urn:microsoft.com/office/officeart/2005/8/layout/vList4"/>
    <dgm:cxn modelId="{8ADD6FE3-0066-4F46-917A-049F7DC1FE1E}" srcId="{400FE6E4-498F-480F-A252-965A7F718BEF}" destId="{5B37DE40-EC9A-4AFB-B72F-FAF7424B2AEF}" srcOrd="0" destOrd="0" parTransId="{67FA3410-4A9B-4E1C-AB73-DCB18D6A0D84}" sibTransId="{2098F145-E6DF-44F7-BA39-19B32E3CBCBA}"/>
    <dgm:cxn modelId="{CB8C8161-18DE-4153-9293-E35372FDB8E3}" type="presOf" srcId="{280BA561-7E9E-4F22-9EBB-5351CB30CA85}" destId="{ADAD4E0D-91BF-44EE-BA36-434ACDBD8F25}" srcOrd="0" destOrd="1" presId="urn:microsoft.com/office/officeart/2005/8/layout/vList4"/>
    <dgm:cxn modelId="{FC540B19-B787-4948-B331-2ABE6B4A4381}" srcId="{B421CA93-4467-4FD2-891A-F5CF1BDC80D9}" destId="{400FE6E4-498F-480F-A252-965A7F718BEF}" srcOrd="1" destOrd="0" parTransId="{6A17999D-AEDC-472F-9FE9-6731A1AF298E}" sibTransId="{231C3E39-9CD6-4DCE-912E-5C3815A99528}"/>
    <dgm:cxn modelId="{88EECDF6-39DC-4659-B63D-1C34BEBAB732}" srcId="{F19B6513-C39B-4A18-9D7D-4A9E25E588F8}" destId="{280BA561-7E9E-4F22-9EBB-5351CB30CA85}" srcOrd="0" destOrd="0" parTransId="{002A4D86-A3B3-4D3E-8311-63EE2759D84E}" sibTransId="{906F8BF4-69E4-4AD8-B336-1D2BDDC46960}"/>
    <dgm:cxn modelId="{79C44FA6-458C-4630-A7DE-EC5CD5AA6CE1}" srcId="{F19B6513-C39B-4A18-9D7D-4A9E25E588F8}" destId="{C27F6C7A-41A0-4D65-B22C-E9366E26E087}" srcOrd="1" destOrd="0" parTransId="{09B92825-1FF4-433E-8F3B-9A972B022181}" sibTransId="{9DB9A8F8-5639-4FF2-B86F-B598E686CA70}"/>
    <dgm:cxn modelId="{BF8E9513-D886-40CE-85A0-CAD585F13FBC}" type="presOf" srcId="{400FE6E4-498F-480F-A252-965A7F718BEF}" destId="{6DDDEF9D-3BE1-465F-A33A-60D8984DAA04}" srcOrd="0" destOrd="0" presId="urn:microsoft.com/office/officeart/2005/8/layout/vList4"/>
    <dgm:cxn modelId="{2FA953A2-30D3-487B-98DA-53D83BE40B3A}" type="presOf" srcId="{B421CA93-4467-4FD2-891A-F5CF1BDC80D9}" destId="{82BB3080-4F2C-47E5-BCE0-EC7E5FEA6971}" srcOrd="0" destOrd="0" presId="urn:microsoft.com/office/officeart/2005/8/layout/vList4"/>
    <dgm:cxn modelId="{3E4BBAAE-CEFE-4BD9-942F-149338E6C3DA}" type="presOf" srcId="{F19B6513-C39B-4A18-9D7D-4A9E25E588F8}" destId="{C0825983-AB53-4819-9A9F-9B6F808C8098}" srcOrd="1" destOrd="0" presId="urn:microsoft.com/office/officeart/2005/8/layout/vList4"/>
    <dgm:cxn modelId="{0C4E16BA-57CE-4CA4-BCA6-D37C150F7DE8}" type="presOf" srcId="{C27F6C7A-41A0-4D65-B22C-E9366E26E087}" destId="{C0825983-AB53-4819-9A9F-9B6F808C8098}" srcOrd="1" destOrd="2" presId="urn:microsoft.com/office/officeart/2005/8/layout/vList4"/>
    <dgm:cxn modelId="{EB748737-B517-4D02-A6EC-7835DEEAC367}" type="presOf" srcId="{5B37DE40-EC9A-4AFB-B72F-FAF7424B2AEF}" destId="{6DDDEF9D-3BE1-465F-A33A-60D8984DAA04}" srcOrd="0" destOrd="1" presId="urn:microsoft.com/office/officeart/2005/8/layout/vList4"/>
    <dgm:cxn modelId="{15185FF8-0526-46F6-9E6F-F4ECCE5789A5}" type="presOf" srcId="{280BA561-7E9E-4F22-9EBB-5351CB30CA85}" destId="{C0825983-AB53-4819-9A9F-9B6F808C8098}" srcOrd="1" destOrd="1" presId="urn:microsoft.com/office/officeart/2005/8/layout/vList4"/>
    <dgm:cxn modelId="{C7EE9ED9-74D5-49E6-BEF0-8116D8E446D8}" type="presOf" srcId="{5B37DE40-EC9A-4AFB-B72F-FAF7424B2AEF}" destId="{CEABDA21-A743-4815-9616-0F70EAEEDF65}" srcOrd="1" destOrd="1" presId="urn:microsoft.com/office/officeart/2005/8/layout/vList4"/>
    <dgm:cxn modelId="{88871AED-B001-4E5D-B2A5-722BAD5D8D59}" type="presParOf" srcId="{82BB3080-4F2C-47E5-BCE0-EC7E5FEA6971}" destId="{F5723DCE-0944-4233-84B7-67FF444DED88}" srcOrd="0" destOrd="0" presId="urn:microsoft.com/office/officeart/2005/8/layout/vList4"/>
    <dgm:cxn modelId="{CCBAAAF5-5A09-49E2-91EB-876EE73C5152}" type="presParOf" srcId="{F5723DCE-0944-4233-84B7-67FF444DED88}" destId="{ADAD4E0D-91BF-44EE-BA36-434ACDBD8F25}" srcOrd="0" destOrd="0" presId="urn:microsoft.com/office/officeart/2005/8/layout/vList4"/>
    <dgm:cxn modelId="{3DF05F44-7D23-4B9B-B300-C8FF6FC7356E}" type="presParOf" srcId="{F5723DCE-0944-4233-84B7-67FF444DED88}" destId="{6D188C9A-AD05-4B24-B799-13ADF4ADC894}" srcOrd="1" destOrd="0" presId="urn:microsoft.com/office/officeart/2005/8/layout/vList4"/>
    <dgm:cxn modelId="{606002D5-DD5C-433E-BD9A-ABD2C0B051AB}" type="presParOf" srcId="{F5723DCE-0944-4233-84B7-67FF444DED88}" destId="{C0825983-AB53-4819-9A9F-9B6F808C8098}" srcOrd="2" destOrd="0" presId="urn:microsoft.com/office/officeart/2005/8/layout/vList4"/>
    <dgm:cxn modelId="{2A3FE388-2E12-4F04-B956-C614381569C6}" type="presParOf" srcId="{82BB3080-4F2C-47E5-BCE0-EC7E5FEA6971}" destId="{5431E5C3-F330-4BED-8452-CDF2D7CA0264}" srcOrd="1" destOrd="0" presId="urn:microsoft.com/office/officeart/2005/8/layout/vList4"/>
    <dgm:cxn modelId="{380918B5-E982-4B90-8909-DC7DD8812628}" type="presParOf" srcId="{82BB3080-4F2C-47E5-BCE0-EC7E5FEA6971}" destId="{3A3D8C40-B319-4DCB-ABE4-82A374A07953}" srcOrd="2" destOrd="0" presId="urn:microsoft.com/office/officeart/2005/8/layout/vList4"/>
    <dgm:cxn modelId="{D3231C15-70E0-4274-958A-945904666178}" type="presParOf" srcId="{3A3D8C40-B319-4DCB-ABE4-82A374A07953}" destId="{6DDDEF9D-3BE1-465F-A33A-60D8984DAA04}" srcOrd="0" destOrd="0" presId="urn:microsoft.com/office/officeart/2005/8/layout/vList4"/>
    <dgm:cxn modelId="{AF4AC5AA-C010-4062-908E-8CAC56FAEEDE}" type="presParOf" srcId="{3A3D8C40-B319-4DCB-ABE4-82A374A07953}" destId="{B02058CA-1E49-4254-A045-12B80D606E21}" srcOrd="1" destOrd="0" presId="urn:microsoft.com/office/officeart/2005/8/layout/vList4"/>
    <dgm:cxn modelId="{7FD0230A-85A8-4120-A56F-7214C0034EA0}" type="presParOf" srcId="{3A3D8C40-B319-4DCB-ABE4-82A374A07953}" destId="{CEABDA21-A743-4815-9616-0F70EAEEDF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03F7C-6878-487B-A38C-C9B3405FF73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A19B7-FD20-4ED6-A82C-60A51B4A81F7}">
      <dgm:prSet phldrT="[Text]" custT="1"/>
      <dgm:spPr/>
      <dgm:t>
        <a:bodyPr/>
        <a:lstStyle/>
        <a:p>
          <a:r>
            <a:rPr lang="en-US" sz="3200" dirty="0" smtClean="0"/>
            <a:t>Kids Mathematics Dictionary</a:t>
          </a:r>
          <a:endParaRPr lang="en-US" sz="3200" dirty="0"/>
        </a:p>
      </dgm:t>
    </dgm:pt>
    <dgm:pt modelId="{34723EE9-E817-423F-900B-9E2941D4D3DD}" type="parTrans" cxnId="{A9FE89EA-2BB3-420F-ADC8-73ADFFFD7DA8}">
      <dgm:prSet/>
      <dgm:spPr/>
      <dgm:t>
        <a:bodyPr/>
        <a:lstStyle/>
        <a:p>
          <a:endParaRPr lang="en-US"/>
        </a:p>
      </dgm:t>
    </dgm:pt>
    <dgm:pt modelId="{84ED6E8B-8A7C-4109-A760-2D8DA2F7B276}" type="sibTrans" cxnId="{A9FE89EA-2BB3-420F-ADC8-73ADFFFD7DA8}">
      <dgm:prSet/>
      <dgm:spPr/>
      <dgm:t>
        <a:bodyPr/>
        <a:lstStyle/>
        <a:p>
          <a:endParaRPr lang="en-US"/>
        </a:p>
      </dgm:t>
    </dgm:pt>
    <dgm:pt modelId="{ABF6584C-5A9D-4F49-9DC7-038C6A68E46E}">
      <dgm:prSet phldrT="[Text]" custT="1"/>
      <dgm:spPr/>
      <dgm:t>
        <a:bodyPr/>
        <a:lstStyle/>
        <a:p>
          <a:r>
            <a:rPr lang="en-US" sz="2500" dirty="0" smtClean="0"/>
            <a:t>Cross-linking entries.</a:t>
          </a:r>
          <a:endParaRPr lang="en-US" sz="2500" dirty="0"/>
        </a:p>
      </dgm:t>
    </dgm:pt>
    <dgm:pt modelId="{AF3557D7-FB88-408D-B31D-31E1E4237C52}" type="parTrans" cxnId="{D4DA01F0-F270-4A0D-8E0E-A496EDBA3E4C}">
      <dgm:prSet/>
      <dgm:spPr/>
      <dgm:t>
        <a:bodyPr/>
        <a:lstStyle/>
        <a:p>
          <a:endParaRPr lang="en-US"/>
        </a:p>
      </dgm:t>
    </dgm:pt>
    <dgm:pt modelId="{DB5AE144-5911-4AB1-A67D-8720F01261FF}" type="sibTrans" cxnId="{D4DA01F0-F270-4A0D-8E0E-A496EDBA3E4C}">
      <dgm:prSet/>
      <dgm:spPr/>
      <dgm:t>
        <a:bodyPr/>
        <a:lstStyle/>
        <a:p>
          <a:endParaRPr lang="en-US"/>
        </a:p>
      </dgm:t>
    </dgm:pt>
    <dgm:pt modelId="{3A09E378-EF91-4B1C-BC4C-9956576C8E62}">
      <dgm:prSet phldrT="[Text]" custT="1"/>
      <dgm:spPr/>
      <dgm:t>
        <a:bodyPr/>
        <a:lstStyle/>
        <a:p>
          <a:r>
            <a:rPr lang="en-US" sz="2500" dirty="0" smtClean="0"/>
            <a:t>Dynamic interactive definitions.</a:t>
          </a:r>
          <a:endParaRPr lang="en-US" sz="2500" dirty="0"/>
        </a:p>
      </dgm:t>
    </dgm:pt>
    <dgm:pt modelId="{85161687-48EA-4585-8FA4-899D8FB2F1B0}" type="parTrans" cxnId="{BD32DCA8-5283-4B78-A213-7FD0E01CA73A}">
      <dgm:prSet/>
      <dgm:spPr/>
      <dgm:t>
        <a:bodyPr/>
        <a:lstStyle/>
        <a:p>
          <a:endParaRPr lang="en-US"/>
        </a:p>
      </dgm:t>
    </dgm:pt>
    <dgm:pt modelId="{4DCC083C-54A5-4F5B-AA9A-377F5CCC1BF3}" type="sibTrans" cxnId="{BD32DCA8-5283-4B78-A213-7FD0E01CA73A}">
      <dgm:prSet/>
      <dgm:spPr/>
      <dgm:t>
        <a:bodyPr/>
        <a:lstStyle/>
        <a:p>
          <a:endParaRPr lang="en-US"/>
        </a:p>
      </dgm:t>
    </dgm:pt>
    <dgm:pt modelId="{E8DE363A-5D6F-4321-A974-60B2088096EA}">
      <dgm:prSet phldrT="[Text]" custT="1"/>
      <dgm:spPr/>
      <dgm:t>
        <a:bodyPr/>
        <a:lstStyle/>
        <a:p>
          <a:r>
            <a:rPr lang="en-US" sz="3200" dirty="0" err="1" smtClean="0"/>
            <a:t>MathWorld</a:t>
          </a:r>
          <a:endParaRPr lang="en-US" sz="3200" dirty="0"/>
        </a:p>
      </dgm:t>
    </dgm:pt>
    <dgm:pt modelId="{C62010D4-506A-4398-B398-BCAF467FEC6E}" type="parTrans" cxnId="{B81A2D4C-46EB-4746-8C38-6B2D6D530FD1}">
      <dgm:prSet/>
      <dgm:spPr/>
      <dgm:t>
        <a:bodyPr/>
        <a:lstStyle/>
        <a:p>
          <a:endParaRPr lang="en-US"/>
        </a:p>
      </dgm:t>
    </dgm:pt>
    <dgm:pt modelId="{6550D5A2-25B5-4D34-9F82-0C220FF4F41B}" type="sibTrans" cxnId="{B81A2D4C-46EB-4746-8C38-6B2D6D530FD1}">
      <dgm:prSet/>
      <dgm:spPr/>
      <dgm:t>
        <a:bodyPr/>
        <a:lstStyle/>
        <a:p>
          <a:endParaRPr lang="en-US"/>
        </a:p>
      </dgm:t>
    </dgm:pt>
    <dgm:pt modelId="{E12D184C-B2CB-4C5C-8386-E553451C6B01}">
      <dgm:prSet phldrT="[Text]" custT="1"/>
      <dgm:spPr/>
      <dgm:t>
        <a:bodyPr/>
        <a:lstStyle/>
        <a:p>
          <a:r>
            <a:rPr lang="en-US" sz="2500" dirty="0" smtClean="0"/>
            <a:t>Most extensive Mathematics resource.</a:t>
          </a:r>
          <a:endParaRPr lang="en-US" sz="2500" dirty="0"/>
        </a:p>
      </dgm:t>
    </dgm:pt>
    <dgm:pt modelId="{EE99694B-DFAC-4884-A11E-2BAB843D2C1A}" type="parTrans" cxnId="{2821245F-520D-457C-A0D6-935017DBE831}">
      <dgm:prSet/>
      <dgm:spPr/>
      <dgm:t>
        <a:bodyPr/>
        <a:lstStyle/>
        <a:p>
          <a:endParaRPr lang="en-US"/>
        </a:p>
      </dgm:t>
    </dgm:pt>
    <dgm:pt modelId="{E37D2283-2E2D-484A-A475-4A013CDB0444}" type="sibTrans" cxnId="{2821245F-520D-457C-A0D6-935017DBE831}">
      <dgm:prSet/>
      <dgm:spPr/>
      <dgm:t>
        <a:bodyPr/>
        <a:lstStyle/>
        <a:p>
          <a:endParaRPr lang="en-US"/>
        </a:p>
      </dgm:t>
    </dgm:pt>
    <dgm:pt modelId="{922BD7A5-E30E-4C60-A97D-EE72838BDC13}">
      <dgm:prSet phldrT="[Text]" custT="1"/>
      <dgm:spPr/>
      <dgm:t>
        <a:bodyPr/>
        <a:lstStyle/>
        <a:p>
          <a:r>
            <a:rPr lang="en-US" sz="2500" dirty="0" smtClean="0"/>
            <a:t>Detailed Math information.</a:t>
          </a:r>
          <a:endParaRPr lang="en-US" sz="2500" dirty="0"/>
        </a:p>
      </dgm:t>
    </dgm:pt>
    <dgm:pt modelId="{ECA9D426-FA0F-4C49-AC0B-4EA5D7045F5D}" type="parTrans" cxnId="{1BF34FA2-8517-48A5-B1CD-401BAF56E2D5}">
      <dgm:prSet/>
      <dgm:spPr/>
      <dgm:t>
        <a:bodyPr/>
        <a:lstStyle/>
        <a:p>
          <a:endParaRPr lang="en-US"/>
        </a:p>
      </dgm:t>
    </dgm:pt>
    <dgm:pt modelId="{675C4726-F8A2-4675-A985-797AFFA71EF0}" type="sibTrans" cxnId="{1BF34FA2-8517-48A5-B1CD-401BAF56E2D5}">
      <dgm:prSet/>
      <dgm:spPr/>
      <dgm:t>
        <a:bodyPr/>
        <a:lstStyle/>
        <a:p>
          <a:endParaRPr lang="en-US"/>
        </a:p>
      </dgm:t>
    </dgm:pt>
    <dgm:pt modelId="{E73ED51B-28A2-4212-8161-92179580EBB1}" type="pres">
      <dgm:prSet presAssocID="{F5103F7C-6878-487B-A38C-C9B3405FF7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B9DAD-E750-4AE6-BD40-8AA52CE43BF5}" type="pres">
      <dgm:prSet presAssocID="{DCBA19B7-FD20-4ED6-A82C-60A51B4A81F7}" presName="comp" presStyleCnt="0"/>
      <dgm:spPr/>
    </dgm:pt>
    <dgm:pt modelId="{5FD3E850-9C08-4C50-948C-E1AB3DC45472}" type="pres">
      <dgm:prSet presAssocID="{DCBA19B7-FD20-4ED6-A82C-60A51B4A81F7}" presName="box" presStyleLbl="node1" presStyleIdx="0" presStyleCnt="2"/>
      <dgm:spPr/>
      <dgm:t>
        <a:bodyPr/>
        <a:lstStyle/>
        <a:p>
          <a:endParaRPr lang="en-US"/>
        </a:p>
      </dgm:t>
    </dgm:pt>
    <dgm:pt modelId="{D514DD3D-59B2-4757-9B46-3DDBFFFD9DBF}" type="pres">
      <dgm:prSet presAssocID="{DCBA19B7-FD20-4ED6-A82C-60A51B4A81F7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088707-6234-48E0-AB9A-2730633A573E}" type="pres">
      <dgm:prSet presAssocID="{DCBA19B7-FD20-4ED6-A82C-60A51B4A81F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A439D-27C3-4F7C-8BA9-E1028A3CBF01}" type="pres">
      <dgm:prSet presAssocID="{84ED6E8B-8A7C-4109-A760-2D8DA2F7B276}" presName="spacer" presStyleCnt="0"/>
      <dgm:spPr/>
    </dgm:pt>
    <dgm:pt modelId="{391C5E4C-715A-40B1-8808-E60B35540F9A}" type="pres">
      <dgm:prSet presAssocID="{E8DE363A-5D6F-4321-A974-60B2088096EA}" presName="comp" presStyleCnt="0"/>
      <dgm:spPr/>
    </dgm:pt>
    <dgm:pt modelId="{CE7FA89F-4E37-4FEC-8B6E-F399BC63611B}" type="pres">
      <dgm:prSet presAssocID="{E8DE363A-5D6F-4321-A974-60B2088096EA}" presName="box" presStyleLbl="node1" presStyleIdx="1" presStyleCnt="2" custLinFactNeighborX="37" custLinFactNeighborY="-1619"/>
      <dgm:spPr/>
      <dgm:t>
        <a:bodyPr/>
        <a:lstStyle/>
        <a:p>
          <a:endParaRPr lang="en-US"/>
        </a:p>
      </dgm:t>
    </dgm:pt>
    <dgm:pt modelId="{76FC3A5E-40C5-42D6-BEF8-8D4F91F86BB9}" type="pres">
      <dgm:prSet presAssocID="{E8DE363A-5D6F-4321-A974-60B2088096EA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4FE01F-2218-48C8-A647-778926ABABD4}" type="pres">
      <dgm:prSet presAssocID="{E8DE363A-5D6F-4321-A974-60B2088096E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F65BB-F9B7-421A-927B-99D2C734BB68}" type="presOf" srcId="{E8DE363A-5D6F-4321-A974-60B2088096EA}" destId="{CE7FA89F-4E37-4FEC-8B6E-F399BC63611B}" srcOrd="0" destOrd="0" presId="urn:microsoft.com/office/officeart/2005/8/layout/vList4"/>
    <dgm:cxn modelId="{D02B8753-EC68-45F2-9EBC-5EE4B3788FA1}" type="presOf" srcId="{E12D184C-B2CB-4C5C-8386-E553451C6B01}" destId="{CE7FA89F-4E37-4FEC-8B6E-F399BC63611B}" srcOrd="0" destOrd="1" presId="urn:microsoft.com/office/officeart/2005/8/layout/vList4"/>
    <dgm:cxn modelId="{A6A8535C-9036-4D39-ACCA-07F0A75D8657}" type="presOf" srcId="{F5103F7C-6878-487B-A38C-C9B3405FF737}" destId="{E73ED51B-28A2-4212-8161-92179580EBB1}" srcOrd="0" destOrd="0" presId="urn:microsoft.com/office/officeart/2005/8/layout/vList4"/>
    <dgm:cxn modelId="{B81A2D4C-46EB-4746-8C38-6B2D6D530FD1}" srcId="{F5103F7C-6878-487B-A38C-C9B3405FF737}" destId="{E8DE363A-5D6F-4321-A974-60B2088096EA}" srcOrd="1" destOrd="0" parTransId="{C62010D4-506A-4398-B398-BCAF467FEC6E}" sibTransId="{6550D5A2-25B5-4D34-9F82-0C220FF4F41B}"/>
    <dgm:cxn modelId="{FA97EEAC-3DD2-4FF3-B5A3-86A12F039671}" type="presOf" srcId="{E8DE363A-5D6F-4321-A974-60B2088096EA}" destId="{7B4FE01F-2218-48C8-A647-778926ABABD4}" srcOrd="1" destOrd="0" presId="urn:microsoft.com/office/officeart/2005/8/layout/vList4"/>
    <dgm:cxn modelId="{4B378D35-0BC6-4E08-9BEF-B05E0EAEFFA3}" type="presOf" srcId="{922BD7A5-E30E-4C60-A97D-EE72838BDC13}" destId="{CE7FA89F-4E37-4FEC-8B6E-F399BC63611B}" srcOrd="0" destOrd="2" presId="urn:microsoft.com/office/officeart/2005/8/layout/vList4"/>
    <dgm:cxn modelId="{96A6669E-AF58-4B4E-90C4-95F914D16D7F}" type="presOf" srcId="{3A09E378-EF91-4B1C-BC4C-9956576C8E62}" destId="{5FD3E850-9C08-4C50-948C-E1AB3DC45472}" srcOrd="0" destOrd="2" presId="urn:microsoft.com/office/officeart/2005/8/layout/vList4"/>
    <dgm:cxn modelId="{FCEBD6DF-B694-4825-8C7C-6A7B32E7C63D}" type="presOf" srcId="{DCBA19B7-FD20-4ED6-A82C-60A51B4A81F7}" destId="{0D088707-6234-48E0-AB9A-2730633A573E}" srcOrd="1" destOrd="0" presId="urn:microsoft.com/office/officeart/2005/8/layout/vList4"/>
    <dgm:cxn modelId="{2821245F-520D-457C-A0D6-935017DBE831}" srcId="{E8DE363A-5D6F-4321-A974-60B2088096EA}" destId="{E12D184C-B2CB-4C5C-8386-E553451C6B01}" srcOrd="0" destOrd="0" parTransId="{EE99694B-DFAC-4884-A11E-2BAB843D2C1A}" sibTransId="{E37D2283-2E2D-484A-A475-4A013CDB0444}"/>
    <dgm:cxn modelId="{C8CD29D3-CE99-4A68-85C3-E216C8DE3523}" type="presOf" srcId="{DCBA19B7-FD20-4ED6-A82C-60A51B4A81F7}" destId="{5FD3E850-9C08-4C50-948C-E1AB3DC45472}" srcOrd="0" destOrd="0" presId="urn:microsoft.com/office/officeart/2005/8/layout/vList4"/>
    <dgm:cxn modelId="{325CE073-79CB-485E-9EB9-ACBE5BC3ACB6}" type="presOf" srcId="{ABF6584C-5A9D-4F49-9DC7-038C6A68E46E}" destId="{5FD3E850-9C08-4C50-948C-E1AB3DC45472}" srcOrd="0" destOrd="1" presId="urn:microsoft.com/office/officeart/2005/8/layout/vList4"/>
    <dgm:cxn modelId="{1BF34FA2-8517-48A5-B1CD-401BAF56E2D5}" srcId="{E8DE363A-5D6F-4321-A974-60B2088096EA}" destId="{922BD7A5-E30E-4C60-A97D-EE72838BDC13}" srcOrd="1" destOrd="0" parTransId="{ECA9D426-FA0F-4C49-AC0B-4EA5D7045F5D}" sibTransId="{675C4726-F8A2-4675-A985-797AFFA71EF0}"/>
    <dgm:cxn modelId="{BD32DCA8-5283-4B78-A213-7FD0E01CA73A}" srcId="{DCBA19B7-FD20-4ED6-A82C-60A51B4A81F7}" destId="{3A09E378-EF91-4B1C-BC4C-9956576C8E62}" srcOrd="1" destOrd="0" parTransId="{85161687-48EA-4585-8FA4-899D8FB2F1B0}" sibTransId="{4DCC083C-54A5-4F5B-AA9A-377F5CCC1BF3}"/>
    <dgm:cxn modelId="{D4DA01F0-F270-4A0D-8E0E-A496EDBA3E4C}" srcId="{DCBA19B7-FD20-4ED6-A82C-60A51B4A81F7}" destId="{ABF6584C-5A9D-4F49-9DC7-038C6A68E46E}" srcOrd="0" destOrd="0" parTransId="{AF3557D7-FB88-408D-B31D-31E1E4237C52}" sibTransId="{DB5AE144-5911-4AB1-A67D-8720F01261FF}"/>
    <dgm:cxn modelId="{A9FE89EA-2BB3-420F-ADC8-73ADFFFD7DA8}" srcId="{F5103F7C-6878-487B-A38C-C9B3405FF737}" destId="{DCBA19B7-FD20-4ED6-A82C-60A51B4A81F7}" srcOrd="0" destOrd="0" parTransId="{34723EE9-E817-423F-900B-9E2941D4D3DD}" sibTransId="{84ED6E8B-8A7C-4109-A760-2D8DA2F7B276}"/>
    <dgm:cxn modelId="{2A9372F9-0441-44E0-AA6F-6487AE23BBE6}" type="presOf" srcId="{3A09E378-EF91-4B1C-BC4C-9956576C8E62}" destId="{0D088707-6234-48E0-AB9A-2730633A573E}" srcOrd="1" destOrd="2" presId="urn:microsoft.com/office/officeart/2005/8/layout/vList4"/>
    <dgm:cxn modelId="{D33DCC51-FFBC-41CC-8C3E-8AF7DB6606F4}" type="presOf" srcId="{ABF6584C-5A9D-4F49-9DC7-038C6A68E46E}" destId="{0D088707-6234-48E0-AB9A-2730633A573E}" srcOrd="1" destOrd="1" presId="urn:microsoft.com/office/officeart/2005/8/layout/vList4"/>
    <dgm:cxn modelId="{EBE013D6-8205-438A-8C3B-905AD5D43C84}" type="presOf" srcId="{E12D184C-B2CB-4C5C-8386-E553451C6B01}" destId="{7B4FE01F-2218-48C8-A647-778926ABABD4}" srcOrd="1" destOrd="1" presId="urn:microsoft.com/office/officeart/2005/8/layout/vList4"/>
    <dgm:cxn modelId="{81DF40D1-0C3E-489A-86E6-38F30B97A896}" type="presOf" srcId="{922BD7A5-E30E-4C60-A97D-EE72838BDC13}" destId="{7B4FE01F-2218-48C8-A647-778926ABABD4}" srcOrd="1" destOrd="2" presId="urn:microsoft.com/office/officeart/2005/8/layout/vList4"/>
    <dgm:cxn modelId="{8E2B5EA6-84FF-4BAA-B996-C97188CE02F2}" type="presParOf" srcId="{E73ED51B-28A2-4212-8161-92179580EBB1}" destId="{1F0B9DAD-E750-4AE6-BD40-8AA52CE43BF5}" srcOrd="0" destOrd="0" presId="urn:microsoft.com/office/officeart/2005/8/layout/vList4"/>
    <dgm:cxn modelId="{59EBC6C4-2909-49D3-9E20-17A76364DB21}" type="presParOf" srcId="{1F0B9DAD-E750-4AE6-BD40-8AA52CE43BF5}" destId="{5FD3E850-9C08-4C50-948C-E1AB3DC45472}" srcOrd="0" destOrd="0" presId="urn:microsoft.com/office/officeart/2005/8/layout/vList4"/>
    <dgm:cxn modelId="{1B815F23-753F-4549-AB72-E59AECEA736E}" type="presParOf" srcId="{1F0B9DAD-E750-4AE6-BD40-8AA52CE43BF5}" destId="{D514DD3D-59B2-4757-9B46-3DDBFFFD9DBF}" srcOrd="1" destOrd="0" presId="urn:microsoft.com/office/officeart/2005/8/layout/vList4"/>
    <dgm:cxn modelId="{5BB668DD-51C5-459A-9B6A-B581C7C18A97}" type="presParOf" srcId="{1F0B9DAD-E750-4AE6-BD40-8AA52CE43BF5}" destId="{0D088707-6234-48E0-AB9A-2730633A573E}" srcOrd="2" destOrd="0" presId="urn:microsoft.com/office/officeart/2005/8/layout/vList4"/>
    <dgm:cxn modelId="{A8C2D8E9-BF36-4A28-BC17-988799E92D91}" type="presParOf" srcId="{E73ED51B-28A2-4212-8161-92179580EBB1}" destId="{834A439D-27C3-4F7C-8BA9-E1028A3CBF01}" srcOrd="1" destOrd="0" presId="urn:microsoft.com/office/officeart/2005/8/layout/vList4"/>
    <dgm:cxn modelId="{2FFE217F-48F9-44A5-8C07-957BA13C6EC0}" type="presParOf" srcId="{E73ED51B-28A2-4212-8161-92179580EBB1}" destId="{391C5E4C-715A-40B1-8808-E60B35540F9A}" srcOrd="2" destOrd="0" presId="urn:microsoft.com/office/officeart/2005/8/layout/vList4"/>
    <dgm:cxn modelId="{EB9B40CF-3AB1-45AB-B0F2-7A8B3EF86DB2}" type="presParOf" srcId="{391C5E4C-715A-40B1-8808-E60B35540F9A}" destId="{CE7FA89F-4E37-4FEC-8B6E-F399BC63611B}" srcOrd="0" destOrd="0" presId="urn:microsoft.com/office/officeart/2005/8/layout/vList4"/>
    <dgm:cxn modelId="{750EB38D-88B3-49FF-AD3E-636D4E0F226F}" type="presParOf" srcId="{391C5E4C-715A-40B1-8808-E60B35540F9A}" destId="{76FC3A5E-40C5-42D6-BEF8-8D4F91F86BB9}" srcOrd="1" destOrd="0" presId="urn:microsoft.com/office/officeart/2005/8/layout/vList4"/>
    <dgm:cxn modelId="{48C3DF14-89A0-452B-B96F-7574DEDF020B}" type="presParOf" srcId="{391C5E4C-715A-40B1-8808-E60B35540F9A}" destId="{7B4FE01F-2218-48C8-A647-778926ABAB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539BB-ED0F-4B51-A274-88BF4A08E3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408C94-5AEC-4ABE-A663-C34048DE7811}">
      <dgm:prSet phldrT="[Text]" custT="1"/>
      <dgm:spPr/>
      <dgm:t>
        <a:bodyPr/>
        <a:lstStyle/>
        <a:p>
          <a:r>
            <a:rPr lang="en-US" sz="3200" dirty="0" smtClean="0"/>
            <a:t>Plus magazine</a:t>
          </a:r>
          <a:endParaRPr lang="en-US" sz="3200" dirty="0"/>
        </a:p>
      </dgm:t>
    </dgm:pt>
    <dgm:pt modelId="{BF8AB965-C5AA-4193-BA90-7845D045A7C5}" type="parTrans" cxnId="{E71E59F2-BA57-4E6A-AF75-288B27AFA5A7}">
      <dgm:prSet/>
      <dgm:spPr/>
      <dgm:t>
        <a:bodyPr/>
        <a:lstStyle/>
        <a:p>
          <a:endParaRPr lang="en-US"/>
        </a:p>
      </dgm:t>
    </dgm:pt>
    <dgm:pt modelId="{5095BC23-99C2-453D-B351-0083C0660FCF}" type="sibTrans" cxnId="{E71E59F2-BA57-4E6A-AF75-288B27AFA5A7}">
      <dgm:prSet/>
      <dgm:spPr/>
      <dgm:t>
        <a:bodyPr/>
        <a:lstStyle/>
        <a:p>
          <a:endParaRPr lang="en-US"/>
        </a:p>
      </dgm:t>
    </dgm:pt>
    <dgm:pt modelId="{9FE789A8-A28D-494E-8923-9F2345F82398}">
      <dgm:prSet phldrT="[Text]" custT="1"/>
      <dgm:spPr/>
      <dgm:t>
        <a:bodyPr/>
        <a:lstStyle/>
        <a:p>
          <a:r>
            <a:rPr lang="en-US" sz="2500" dirty="0" smtClean="0"/>
            <a:t>Provides regular and stimulating mathematical reading material.</a:t>
          </a:r>
          <a:endParaRPr lang="en-US" sz="2500" dirty="0"/>
        </a:p>
      </dgm:t>
    </dgm:pt>
    <dgm:pt modelId="{1596437B-31BD-48E0-B955-8ADDA6243CE3}" type="parTrans" cxnId="{CCD05BFE-F996-4606-9752-1A38139DA547}">
      <dgm:prSet/>
      <dgm:spPr/>
      <dgm:t>
        <a:bodyPr/>
        <a:lstStyle/>
        <a:p>
          <a:endParaRPr lang="en-US"/>
        </a:p>
      </dgm:t>
    </dgm:pt>
    <dgm:pt modelId="{255D9F07-6E5F-43E3-B3DA-67DF2CC2C66A}" type="sibTrans" cxnId="{CCD05BFE-F996-4606-9752-1A38139DA547}">
      <dgm:prSet/>
      <dgm:spPr/>
      <dgm:t>
        <a:bodyPr/>
        <a:lstStyle/>
        <a:p>
          <a:endParaRPr lang="en-US"/>
        </a:p>
      </dgm:t>
    </dgm:pt>
    <dgm:pt modelId="{8AAE2736-A167-4850-8C5B-F082AD06AA11}">
      <dgm:prSet phldrT="[Text]" custT="1"/>
      <dgm:spPr/>
      <dgm:t>
        <a:bodyPr/>
        <a:lstStyle/>
        <a:p>
          <a:r>
            <a:rPr lang="en-US" sz="2500" dirty="0" smtClean="0"/>
            <a:t>Addressing high school students and math teachers as well</a:t>
          </a:r>
          <a:endParaRPr lang="en-US" sz="2500" dirty="0"/>
        </a:p>
      </dgm:t>
    </dgm:pt>
    <dgm:pt modelId="{9253A65A-2C0D-4925-BB4A-0F0A0137C7FB}" type="parTrans" cxnId="{DD8E29BC-1696-4305-A012-FE12363755D4}">
      <dgm:prSet/>
      <dgm:spPr/>
      <dgm:t>
        <a:bodyPr/>
        <a:lstStyle/>
        <a:p>
          <a:endParaRPr lang="en-US"/>
        </a:p>
      </dgm:t>
    </dgm:pt>
    <dgm:pt modelId="{8FAC92DA-5DE8-4200-A221-A753684D2806}" type="sibTrans" cxnId="{DD8E29BC-1696-4305-A012-FE12363755D4}">
      <dgm:prSet/>
      <dgm:spPr/>
      <dgm:t>
        <a:bodyPr/>
        <a:lstStyle/>
        <a:p>
          <a:endParaRPr lang="en-US"/>
        </a:p>
      </dgm:t>
    </dgm:pt>
    <dgm:pt modelId="{56FA2DA8-1509-42F0-B1E8-B296E4AC133E}">
      <dgm:prSet phldrT="[Text]" custT="1"/>
      <dgm:spPr/>
      <dgm:t>
        <a:bodyPr/>
        <a:lstStyle/>
        <a:p>
          <a:r>
            <a:rPr lang="en-US" sz="3200" dirty="0" smtClean="0"/>
            <a:t>Mathematical Association of America (MAA)</a:t>
          </a:r>
          <a:endParaRPr lang="en-US" sz="3200" dirty="0"/>
        </a:p>
      </dgm:t>
    </dgm:pt>
    <dgm:pt modelId="{51B6D3AB-0442-448E-885F-572C36487042}" type="parTrans" cxnId="{7DE60635-F98B-455E-A326-3D7966D4F265}">
      <dgm:prSet/>
      <dgm:spPr/>
      <dgm:t>
        <a:bodyPr/>
        <a:lstStyle/>
        <a:p>
          <a:endParaRPr lang="en-US"/>
        </a:p>
      </dgm:t>
    </dgm:pt>
    <dgm:pt modelId="{B0C9A287-3873-4F4E-AF6E-ECDEFAB7BC33}" type="sibTrans" cxnId="{7DE60635-F98B-455E-A326-3D7966D4F265}">
      <dgm:prSet/>
      <dgm:spPr/>
      <dgm:t>
        <a:bodyPr/>
        <a:lstStyle/>
        <a:p>
          <a:endParaRPr lang="en-US"/>
        </a:p>
      </dgm:t>
    </dgm:pt>
    <dgm:pt modelId="{2A957A83-0C82-4E62-A307-65E614229C02}">
      <dgm:prSet phldrT="[Text]" custT="1"/>
      <dgm:spPr/>
      <dgm:t>
        <a:bodyPr/>
        <a:lstStyle/>
        <a:p>
          <a:r>
            <a:rPr lang="en-US" sz="2500" dirty="0" smtClean="0"/>
            <a:t>Reading about Mathematics in general.</a:t>
          </a:r>
          <a:endParaRPr lang="en-US" sz="2500" dirty="0"/>
        </a:p>
      </dgm:t>
    </dgm:pt>
    <dgm:pt modelId="{4EC459DA-FC96-4E44-BD62-858D135439FF}" type="parTrans" cxnId="{E46663F2-5D53-4007-9F0F-6D9BF029C517}">
      <dgm:prSet/>
      <dgm:spPr/>
      <dgm:t>
        <a:bodyPr/>
        <a:lstStyle/>
        <a:p>
          <a:endParaRPr lang="en-US"/>
        </a:p>
      </dgm:t>
    </dgm:pt>
    <dgm:pt modelId="{F14A831E-A311-42B7-86E3-E9126DBAB120}" type="sibTrans" cxnId="{E46663F2-5D53-4007-9F0F-6D9BF029C517}">
      <dgm:prSet/>
      <dgm:spPr/>
      <dgm:t>
        <a:bodyPr/>
        <a:lstStyle/>
        <a:p>
          <a:endParaRPr lang="en-US"/>
        </a:p>
      </dgm:t>
    </dgm:pt>
    <dgm:pt modelId="{0426DE75-92E6-4FF4-BF94-BB09D627B49D}">
      <dgm:prSet phldrT="[Text]" custT="1"/>
      <dgm:spPr/>
      <dgm:t>
        <a:bodyPr/>
        <a:lstStyle/>
        <a:p>
          <a:r>
            <a:rPr lang="en-US" sz="2500" dirty="0" smtClean="0"/>
            <a:t>Variety  of Math related material.</a:t>
          </a:r>
          <a:endParaRPr lang="en-US" sz="2500" dirty="0"/>
        </a:p>
      </dgm:t>
    </dgm:pt>
    <dgm:pt modelId="{C864BFE8-7A64-482A-92FF-5EA20805338B}" type="parTrans" cxnId="{F35D7508-A418-4D1A-85DB-11D8C6E55085}">
      <dgm:prSet/>
      <dgm:spPr/>
      <dgm:t>
        <a:bodyPr/>
        <a:lstStyle/>
        <a:p>
          <a:endParaRPr lang="en-US"/>
        </a:p>
      </dgm:t>
    </dgm:pt>
    <dgm:pt modelId="{F89CDB2E-5EE8-49CA-98F9-F143C304C4E3}" type="sibTrans" cxnId="{F35D7508-A418-4D1A-85DB-11D8C6E55085}">
      <dgm:prSet/>
      <dgm:spPr/>
      <dgm:t>
        <a:bodyPr/>
        <a:lstStyle/>
        <a:p>
          <a:endParaRPr lang="en-US"/>
        </a:p>
      </dgm:t>
    </dgm:pt>
    <dgm:pt modelId="{868DAA29-1440-4AA3-A3C3-5304062B14F2}" type="pres">
      <dgm:prSet presAssocID="{4B5539BB-ED0F-4B51-A274-88BF4A08E3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55DAAE-2A03-444C-98F8-2D7D05B84CB9}" type="pres">
      <dgm:prSet presAssocID="{CF408C94-5AEC-4ABE-A663-C34048DE7811}" presName="comp" presStyleCnt="0"/>
      <dgm:spPr/>
    </dgm:pt>
    <dgm:pt modelId="{CF033406-964F-4DAE-B9AA-54C5F04BD631}" type="pres">
      <dgm:prSet presAssocID="{CF408C94-5AEC-4ABE-A663-C34048DE7811}" presName="box" presStyleLbl="node1" presStyleIdx="0" presStyleCnt="2"/>
      <dgm:spPr/>
      <dgm:t>
        <a:bodyPr/>
        <a:lstStyle/>
        <a:p>
          <a:endParaRPr lang="en-US"/>
        </a:p>
      </dgm:t>
    </dgm:pt>
    <dgm:pt modelId="{74D1F98A-3288-4163-910E-57C62CCA8C2F}" type="pres">
      <dgm:prSet presAssocID="{CF408C94-5AEC-4ABE-A663-C34048DE7811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077285-6195-4EBC-9626-088D43E67094}" type="pres">
      <dgm:prSet presAssocID="{CF408C94-5AEC-4ABE-A663-C34048DE781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31B32-1294-4D09-AAE6-54613698593E}" type="pres">
      <dgm:prSet presAssocID="{5095BC23-99C2-453D-B351-0083C0660FCF}" presName="spacer" presStyleCnt="0"/>
      <dgm:spPr/>
    </dgm:pt>
    <dgm:pt modelId="{9F8A1C50-EF94-405F-B190-83B82CB320A5}" type="pres">
      <dgm:prSet presAssocID="{56FA2DA8-1509-42F0-B1E8-B296E4AC133E}" presName="comp" presStyleCnt="0"/>
      <dgm:spPr/>
    </dgm:pt>
    <dgm:pt modelId="{7D23E669-E96E-4143-BE21-81006ED27200}" type="pres">
      <dgm:prSet presAssocID="{56FA2DA8-1509-42F0-B1E8-B296E4AC133E}" presName="box" presStyleLbl="node1" presStyleIdx="1" presStyleCnt="2"/>
      <dgm:spPr/>
      <dgm:t>
        <a:bodyPr/>
        <a:lstStyle/>
        <a:p>
          <a:endParaRPr lang="en-US"/>
        </a:p>
      </dgm:t>
    </dgm:pt>
    <dgm:pt modelId="{BFEFA31F-CB77-4C25-9F15-7C166DE6D8CB}" type="pres">
      <dgm:prSet presAssocID="{56FA2DA8-1509-42F0-B1E8-B296E4AC133E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6EBF6B7-A9FA-4FEA-976F-35554B301624}" type="pres">
      <dgm:prSet presAssocID="{56FA2DA8-1509-42F0-B1E8-B296E4AC133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8E29BC-1696-4305-A012-FE12363755D4}" srcId="{CF408C94-5AEC-4ABE-A663-C34048DE7811}" destId="{8AAE2736-A167-4850-8C5B-F082AD06AA11}" srcOrd="1" destOrd="0" parTransId="{9253A65A-2C0D-4925-BB4A-0F0A0137C7FB}" sibTransId="{8FAC92DA-5DE8-4200-A221-A753684D2806}"/>
    <dgm:cxn modelId="{CDD338C9-4510-4E64-921B-2E8EE0EEA821}" type="presOf" srcId="{4B5539BB-ED0F-4B51-A274-88BF4A08E342}" destId="{868DAA29-1440-4AA3-A3C3-5304062B14F2}" srcOrd="0" destOrd="0" presId="urn:microsoft.com/office/officeart/2005/8/layout/vList4"/>
    <dgm:cxn modelId="{EC42B393-92A3-4CC0-86DC-4DB3C7FAE629}" type="presOf" srcId="{9FE789A8-A28D-494E-8923-9F2345F82398}" destId="{CF033406-964F-4DAE-B9AA-54C5F04BD631}" srcOrd="0" destOrd="1" presId="urn:microsoft.com/office/officeart/2005/8/layout/vList4"/>
    <dgm:cxn modelId="{CCD05BFE-F996-4606-9752-1A38139DA547}" srcId="{CF408C94-5AEC-4ABE-A663-C34048DE7811}" destId="{9FE789A8-A28D-494E-8923-9F2345F82398}" srcOrd="0" destOrd="0" parTransId="{1596437B-31BD-48E0-B955-8ADDA6243CE3}" sibTransId="{255D9F07-6E5F-43E3-B3DA-67DF2CC2C66A}"/>
    <dgm:cxn modelId="{533DEF4D-85A0-4C84-954B-0756F48B9D0D}" type="presOf" srcId="{0426DE75-92E6-4FF4-BF94-BB09D627B49D}" destId="{7D23E669-E96E-4143-BE21-81006ED27200}" srcOrd="0" destOrd="2" presId="urn:microsoft.com/office/officeart/2005/8/layout/vList4"/>
    <dgm:cxn modelId="{9BC821F7-90BE-4747-BF06-1FF23B79204B}" type="presOf" srcId="{2A957A83-0C82-4E62-A307-65E614229C02}" destId="{06EBF6B7-A9FA-4FEA-976F-35554B301624}" srcOrd="1" destOrd="1" presId="urn:microsoft.com/office/officeart/2005/8/layout/vList4"/>
    <dgm:cxn modelId="{F35D7508-A418-4D1A-85DB-11D8C6E55085}" srcId="{56FA2DA8-1509-42F0-B1E8-B296E4AC133E}" destId="{0426DE75-92E6-4FF4-BF94-BB09D627B49D}" srcOrd="1" destOrd="0" parTransId="{C864BFE8-7A64-482A-92FF-5EA20805338B}" sibTransId="{F89CDB2E-5EE8-49CA-98F9-F143C304C4E3}"/>
    <dgm:cxn modelId="{5EEB3E3C-5B94-482A-84B8-C26C1FF9A584}" type="presOf" srcId="{56FA2DA8-1509-42F0-B1E8-B296E4AC133E}" destId="{06EBF6B7-A9FA-4FEA-976F-35554B301624}" srcOrd="1" destOrd="0" presId="urn:microsoft.com/office/officeart/2005/8/layout/vList4"/>
    <dgm:cxn modelId="{13C77F45-A134-4E93-BFEB-8AD3BF1ACDFB}" type="presOf" srcId="{9FE789A8-A28D-494E-8923-9F2345F82398}" destId="{13077285-6195-4EBC-9626-088D43E67094}" srcOrd="1" destOrd="1" presId="urn:microsoft.com/office/officeart/2005/8/layout/vList4"/>
    <dgm:cxn modelId="{81C09AD9-FA53-4166-9295-D1590E057DB6}" type="presOf" srcId="{2A957A83-0C82-4E62-A307-65E614229C02}" destId="{7D23E669-E96E-4143-BE21-81006ED27200}" srcOrd="0" destOrd="1" presId="urn:microsoft.com/office/officeart/2005/8/layout/vList4"/>
    <dgm:cxn modelId="{7DE60635-F98B-455E-A326-3D7966D4F265}" srcId="{4B5539BB-ED0F-4B51-A274-88BF4A08E342}" destId="{56FA2DA8-1509-42F0-B1E8-B296E4AC133E}" srcOrd="1" destOrd="0" parTransId="{51B6D3AB-0442-448E-885F-572C36487042}" sibTransId="{B0C9A287-3873-4F4E-AF6E-ECDEFAB7BC33}"/>
    <dgm:cxn modelId="{3DF88E5F-1164-4401-B3F8-2FA5A99F9DB2}" type="presOf" srcId="{CF408C94-5AEC-4ABE-A663-C34048DE7811}" destId="{CF033406-964F-4DAE-B9AA-54C5F04BD631}" srcOrd="0" destOrd="0" presId="urn:microsoft.com/office/officeart/2005/8/layout/vList4"/>
    <dgm:cxn modelId="{6AF3F857-7F56-4E8F-B9C5-37A78E4CC526}" type="presOf" srcId="{CF408C94-5AEC-4ABE-A663-C34048DE7811}" destId="{13077285-6195-4EBC-9626-088D43E67094}" srcOrd="1" destOrd="0" presId="urn:microsoft.com/office/officeart/2005/8/layout/vList4"/>
    <dgm:cxn modelId="{E5F9F62B-27C5-40F4-9522-18FF510E3C72}" type="presOf" srcId="{8AAE2736-A167-4850-8C5B-F082AD06AA11}" destId="{13077285-6195-4EBC-9626-088D43E67094}" srcOrd="1" destOrd="2" presId="urn:microsoft.com/office/officeart/2005/8/layout/vList4"/>
    <dgm:cxn modelId="{E46663F2-5D53-4007-9F0F-6D9BF029C517}" srcId="{56FA2DA8-1509-42F0-B1E8-B296E4AC133E}" destId="{2A957A83-0C82-4E62-A307-65E614229C02}" srcOrd="0" destOrd="0" parTransId="{4EC459DA-FC96-4E44-BD62-858D135439FF}" sibTransId="{F14A831E-A311-42B7-86E3-E9126DBAB120}"/>
    <dgm:cxn modelId="{F603B203-27AE-49AA-A9A7-8FFF21748603}" type="presOf" srcId="{8AAE2736-A167-4850-8C5B-F082AD06AA11}" destId="{CF033406-964F-4DAE-B9AA-54C5F04BD631}" srcOrd="0" destOrd="2" presId="urn:microsoft.com/office/officeart/2005/8/layout/vList4"/>
    <dgm:cxn modelId="{043038BA-54E0-460D-B213-116C9CFDC136}" type="presOf" srcId="{56FA2DA8-1509-42F0-B1E8-B296E4AC133E}" destId="{7D23E669-E96E-4143-BE21-81006ED27200}" srcOrd="0" destOrd="0" presId="urn:microsoft.com/office/officeart/2005/8/layout/vList4"/>
    <dgm:cxn modelId="{E71E59F2-BA57-4E6A-AF75-288B27AFA5A7}" srcId="{4B5539BB-ED0F-4B51-A274-88BF4A08E342}" destId="{CF408C94-5AEC-4ABE-A663-C34048DE7811}" srcOrd="0" destOrd="0" parTransId="{BF8AB965-C5AA-4193-BA90-7845D045A7C5}" sibTransId="{5095BC23-99C2-453D-B351-0083C0660FCF}"/>
    <dgm:cxn modelId="{275DE4D9-A20B-4FE7-BA72-26C926BB297A}" type="presOf" srcId="{0426DE75-92E6-4FF4-BF94-BB09D627B49D}" destId="{06EBF6B7-A9FA-4FEA-976F-35554B301624}" srcOrd="1" destOrd="2" presId="urn:microsoft.com/office/officeart/2005/8/layout/vList4"/>
    <dgm:cxn modelId="{99FEBDD9-949C-46B1-8D49-B3A9EB024451}" type="presParOf" srcId="{868DAA29-1440-4AA3-A3C3-5304062B14F2}" destId="{B555DAAE-2A03-444C-98F8-2D7D05B84CB9}" srcOrd="0" destOrd="0" presId="urn:microsoft.com/office/officeart/2005/8/layout/vList4"/>
    <dgm:cxn modelId="{1A1CA8FD-A27D-48CB-8FEC-848C4B357A58}" type="presParOf" srcId="{B555DAAE-2A03-444C-98F8-2D7D05B84CB9}" destId="{CF033406-964F-4DAE-B9AA-54C5F04BD631}" srcOrd="0" destOrd="0" presId="urn:microsoft.com/office/officeart/2005/8/layout/vList4"/>
    <dgm:cxn modelId="{04612B53-6074-4C41-959E-A700D2B9464E}" type="presParOf" srcId="{B555DAAE-2A03-444C-98F8-2D7D05B84CB9}" destId="{74D1F98A-3288-4163-910E-57C62CCA8C2F}" srcOrd="1" destOrd="0" presId="urn:microsoft.com/office/officeart/2005/8/layout/vList4"/>
    <dgm:cxn modelId="{C0A631D6-9F89-45B3-AA97-7AE8F7673CFD}" type="presParOf" srcId="{B555DAAE-2A03-444C-98F8-2D7D05B84CB9}" destId="{13077285-6195-4EBC-9626-088D43E67094}" srcOrd="2" destOrd="0" presId="urn:microsoft.com/office/officeart/2005/8/layout/vList4"/>
    <dgm:cxn modelId="{D15D8957-7EC0-4807-89AD-755EEA27E864}" type="presParOf" srcId="{868DAA29-1440-4AA3-A3C3-5304062B14F2}" destId="{06F31B32-1294-4D09-AAE6-54613698593E}" srcOrd="1" destOrd="0" presId="urn:microsoft.com/office/officeart/2005/8/layout/vList4"/>
    <dgm:cxn modelId="{C313A0B4-E3FB-41C4-86C5-2A2D8C9A7CB8}" type="presParOf" srcId="{868DAA29-1440-4AA3-A3C3-5304062B14F2}" destId="{9F8A1C50-EF94-405F-B190-83B82CB320A5}" srcOrd="2" destOrd="0" presId="urn:microsoft.com/office/officeart/2005/8/layout/vList4"/>
    <dgm:cxn modelId="{20FD91AE-DC63-4CA0-9128-319159A9A78B}" type="presParOf" srcId="{9F8A1C50-EF94-405F-B190-83B82CB320A5}" destId="{7D23E669-E96E-4143-BE21-81006ED27200}" srcOrd="0" destOrd="0" presId="urn:microsoft.com/office/officeart/2005/8/layout/vList4"/>
    <dgm:cxn modelId="{B1D5AD41-3D7B-4261-B9CE-EA659C93FAAA}" type="presParOf" srcId="{9F8A1C50-EF94-405F-B190-83B82CB320A5}" destId="{BFEFA31F-CB77-4C25-9F15-7C166DE6D8CB}" srcOrd="1" destOrd="0" presId="urn:microsoft.com/office/officeart/2005/8/layout/vList4"/>
    <dgm:cxn modelId="{6E3288CB-1CD2-4C79-BF50-D35D730ACD1F}" type="presParOf" srcId="{9F8A1C50-EF94-405F-B190-83B82CB320A5}" destId="{06EBF6B7-A9FA-4FEA-976F-35554B3016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942479-75C5-4C05-9CAA-8A2EC9F6DA1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A231BB-8D6E-4DE6-B7CB-C240EE38F799}">
      <dgm:prSet phldrT="[Text]" custT="1"/>
      <dgm:spPr/>
      <dgm:t>
        <a:bodyPr/>
        <a:lstStyle/>
        <a:p>
          <a:r>
            <a:rPr lang="en-US" sz="3200" dirty="0" smtClean="0"/>
            <a:t>Illuminations-NCTM-</a:t>
          </a:r>
          <a:endParaRPr lang="en-US" sz="3200" dirty="0"/>
        </a:p>
      </dgm:t>
    </dgm:pt>
    <dgm:pt modelId="{FEA4C3D0-4E87-4BA3-98B3-B9B971BFEAF9}" type="parTrans" cxnId="{EF5134DA-7166-4504-8296-E89FC55ECD8B}">
      <dgm:prSet/>
      <dgm:spPr/>
      <dgm:t>
        <a:bodyPr/>
        <a:lstStyle/>
        <a:p>
          <a:endParaRPr lang="en-US"/>
        </a:p>
      </dgm:t>
    </dgm:pt>
    <dgm:pt modelId="{EDD88E3B-EE05-4846-85E6-47607E3E238B}" type="sibTrans" cxnId="{EF5134DA-7166-4504-8296-E89FC55ECD8B}">
      <dgm:prSet/>
      <dgm:spPr/>
      <dgm:t>
        <a:bodyPr/>
        <a:lstStyle/>
        <a:p>
          <a:endParaRPr lang="en-US"/>
        </a:p>
      </dgm:t>
    </dgm:pt>
    <dgm:pt modelId="{7B23BFB6-C62C-4270-A7B1-8AADE25FF796}">
      <dgm:prSet phldrT="[Text]" custT="1"/>
      <dgm:spPr/>
      <dgm:t>
        <a:bodyPr/>
        <a:lstStyle/>
        <a:p>
          <a:r>
            <a:rPr lang="en-US" sz="2500" dirty="0" smtClean="0"/>
            <a:t>Allows students to explore various geometric solids.</a:t>
          </a:r>
          <a:endParaRPr lang="en-US" sz="2500" dirty="0"/>
        </a:p>
      </dgm:t>
    </dgm:pt>
    <dgm:pt modelId="{0A9532FC-56C1-455F-8E80-A3343F015492}" type="parTrans" cxnId="{C44036EB-087B-4A90-BC32-9CB4D2F4FDC3}">
      <dgm:prSet/>
      <dgm:spPr/>
      <dgm:t>
        <a:bodyPr/>
        <a:lstStyle/>
        <a:p>
          <a:endParaRPr lang="en-US"/>
        </a:p>
      </dgm:t>
    </dgm:pt>
    <dgm:pt modelId="{A3E91AF9-8BFE-409A-8AD8-0BCB7ED09B05}" type="sibTrans" cxnId="{C44036EB-087B-4A90-BC32-9CB4D2F4FDC3}">
      <dgm:prSet/>
      <dgm:spPr/>
      <dgm:t>
        <a:bodyPr/>
        <a:lstStyle/>
        <a:p>
          <a:endParaRPr lang="en-US"/>
        </a:p>
      </dgm:t>
    </dgm:pt>
    <dgm:pt modelId="{8BF26BD4-6955-4483-92F7-67DD3A656516}">
      <dgm:prSet phldrT="[Text]" custT="1"/>
      <dgm:spPr/>
      <dgm:t>
        <a:bodyPr/>
        <a:lstStyle/>
        <a:p>
          <a:r>
            <a:rPr lang="en-US" sz="2500" dirty="0" smtClean="0"/>
            <a:t>This site helped math teachers in explaining concepts like the conic sections which require a lot of drawing and editing.</a:t>
          </a:r>
          <a:endParaRPr lang="en-US" sz="2500" dirty="0"/>
        </a:p>
      </dgm:t>
    </dgm:pt>
    <dgm:pt modelId="{4BDCCE04-AF77-442F-9F3C-9B099FCFDBA1}" type="parTrans" cxnId="{690C9FD7-4265-42CF-B772-74E2C7605178}">
      <dgm:prSet/>
      <dgm:spPr/>
      <dgm:t>
        <a:bodyPr/>
        <a:lstStyle/>
        <a:p>
          <a:endParaRPr lang="en-US"/>
        </a:p>
      </dgm:t>
    </dgm:pt>
    <dgm:pt modelId="{C49CE9E2-4D0F-4177-8AC7-AC75F4B826B2}" type="sibTrans" cxnId="{690C9FD7-4265-42CF-B772-74E2C7605178}">
      <dgm:prSet/>
      <dgm:spPr/>
      <dgm:t>
        <a:bodyPr/>
        <a:lstStyle/>
        <a:p>
          <a:endParaRPr lang="en-US"/>
        </a:p>
      </dgm:t>
    </dgm:pt>
    <dgm:pt modelId="{82B343D9-836B-4A1F-91B5-94462BD9F269}">
      <dgm:prSet phldrT="[Text]" custT="1"/>
      <dgm:spPr/>
      <dgm:t>
        <a:bodyPr/>
        <a:lstStyle/>
        <a:p>
          <a:r>
            <a:rPr lang="en-US" sz="3200" dirty="0" err="1" smtClean="0"/>
            <a:t>Nrich</a:t>
          </a:r>
          <a:r>
            <a:rPr lang="en-US" sz="3200" dirty="0" smtClean="0"/>
            <a:t>: </a:t>
          </a:r>
          <a:r>
            <a:rPr lang="en-US" sz="2000" dirty="0" smtClean="0">
              <a:hlinkClick xmlns:r="http://schemas.openxmlformats.org/officeDocument/2006/relationships" r:id="rId1"/>
            </a:rPr>
            <a:t>http://nrich.maths.org/public/index.php</a:t>
          </a:r>
          <a:endParaRPr lang="en-US" sz="2000" dirty="0"/>
        </a:p>
      </dgm:t>
    </dgm:pt>
    <dgm:pt modelId="{558B171D-7976-4D30-8D33-6F31A9093094}" type="parTrans" cxnId="{27976C24-06CA-43CC-8573-753E9994655C}">
      <dgm:prSet/>
      <dgm:spPr/>
      <dgm:t>
        <a:bodyPr/>
        <a:lstStyle/>
        <a:p>
          <a:endParaRPr lang="en-US"/>
        </a:p>
      </dgm:t>
    </dgm:pt>
    <dgm:pt modelId="{0F36BDBE-72D8-4602-B574-3F7FDCBAC654}" type="sibTrans" cxnId="{27976C24-06CA-43CC-8573-753E9994655C}">
      <dgm:prSet/>
      <dgm:spPr/>
      <dgm:t>
        <a:bodyPr/>
        <a:lstStyle/>
        <a:p>
          <a:endParaRPr lang="en-US"/>
        </a:p>
      </dgm:t>
    </dgm:pt>
    <dgm:pt modelId="{8EFC9E2D-62D4-42A3-9CF2-5372C1004D9F}">
      <dgm:prSet phldrT="[Text]" custT="1"/>
      <dgm:spPr/>
      <dgm:t>
        <a:bodyPr/>
        <a:lstStyle/>
        <a:p>
          <a:r>
            <a:rPr lang="en-US" sz="2500" dirty="0" smtClean="0"/>
            <a:t>Monthly updated range of mathematical problems for school children.  </a:t>
          </a:r>
          <a:endParaRPr lang="en-US" sz="2500" dirty="0"/>
        </a:p>
      </dgm:t>
    </dgm:pt>
    <dgm:pt modelId="{02A511D2-4346-4F37-862F-C874ACE110D4}" type="parTrans" cxnId="{B2E63790-8E09-44E4-8D25-45859A7BD67A}">
      <dgm:prSet/>
      <dgm:spPr/>
      <dgm:t>
        <a:bodyPr/>
        <a:lstStyle/>
        <a:p>
          <a:endParaRPr lang="en-US"/>
        </a:p>
      </dgm:t>
    </dgm:pt>
    <dgm:pt modelId="{28C1F4D1-785D-4BB2-9189-05CF9888F01D}" type="sibTrans" cxnId="{B2E63790-8E09-44E4-8D25-45859A7BD67A}">
      <dgm:prSet/>
      <dgm:spPr/>
      <dgm:t>
        <a:bodyPr/>
        <a:lstStyle/>
        <a:p>
          <a:endParaRPr lang="en-US"/>
        </a:p>
      </dgm:t>
    </dgm:pt>
    <dgm:pt modelId="{2AB09626-A469-4DD0-8AC9-52FA24E4EE43}">
      <dgm:prSet phldrT="[Text]" custT="1"/>
      <dgm:spPr/>
      <dgm:t>
        <a:bodyPr/>
        <a:lstStyle/>
        <a:p>
          <a:r>
            <a:rPr lang="en-US" sz="2500" dirty="0" err="1" smtClean="0"/>
            <a:t>Nrich</a:t>
          </a:r>
          <a:r>
            <a:rPr lang="en-US" sz="2500" dirty="0" smtClean="0"/>
            <a:t> provide hints, printable version, and some notes for students or teachers.</a:t>
          </a:r>
          <a:endParaRPr lang="en-US" sz="2500" dirty="0"/>
        </a:p>
      </dgm:t>
    </dgm:pt>
    <dgm:pt modelId="{9B247B03-C107-4B31-B3E9-4E3BD12CA323}" type="parTrans" cxnId="{C324BF20-B210-4F68-B1CB-1D48926037C0}">
      <dgm:prSet/>
      <dgm:spPr/>
      <dgm:t>
        <a:bodyPr/>
        <a:lstStyle/>
        <a:p>
          <a:endParaRPr lang="en-US"/>
        </a:p>
      </dgm:t>
    </dgm:pt>
    <dgm:pt modelId="{365655F1-5A5C-4BF1-B5C8-F7DECE93E837}" type="sibTrans" cxnId="{C324BF20-B210-4F68-B1CB-1D48926037C0}">
      <dgm:prSet/>
      <dgm:spPr/>
      <dgm:t>
        <a:bodyPr/>
        <a:lstStyle/>
        <a:p>
          <a:endParaRPr lang="en-US"/>
        </a:p>
      </dgm:t>
    </dgm:pt>
    <dgm:pt modelId="{2553129E-057D-4148-B8E9-E14A07D8B948}" type="pres">
      <dgm:prSet presAssocID="{8B942479-75C5-4C05-9CAA-8A2EC9F6DA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D2D90-3E94-44B8-9424-FAAC1FE31DCF}" type="pres">
      <dgm:prSet presAssocID="{87A231BB-8D6E-4DE6-B7CB-C240EE38F799}" presName="comp" presStyleCnt="0"/>
      <dgm:spPr/>
    </dgm:pt>
    <dgm:pt modelId="{BB854257-3EF2-47F2-A469-A0BEC2845DB6}" type="pres">
      <dgm:prSet presAssocID="{87A231BB-8D6E-4DE6-B7CB-C240EE38F799}" presName="box" presStyleLbl="node1" presStyleIdx="0" presStyleCnt="2" custScaleY="106210"/>
      <dgm:spPr/>
      <dgm:t>
        <a:bodyPr/>
        <a:lstStyle/>
        <a:p>
          <a:endParaRPr lang="en-US"/>
        </a:p>
      </dgm:t>
    </dgm:pt>
    <dgm:pt modelId="{AA00DBEF-7D84-4004-9B21-B050910CC536}" type="pres">
      <dgm:prSet presAssocID="{87A231BB-8D6E-4DE6-B7CB-C240EE38F799}" presName="img" presStyleLbl="fgImgPlace1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1287A52-9BF1-41E1-AC64-546D50E414E0}" type="pres">
      <dgm:prSet presAssocID="{87A231BB-8D6E-4DE6-B7CB-C240EE38F79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4A755-CBCD-408B-88F6-773977A19972}" type="pres">
      <dgm:prSet presAssocID="{EDD88E3B-EE05-4846-85E6-47607E3E238B}" presName="spacer" presStyleCnt="0"/>
      <dgm:spPr/>
    </dgm:pt>
    <dgm:pt modelId="{50B497EC-34F7-4CFF-994A-D1CB850A3C06}" type="pres">
      <dgm:prSet presAssocID="{82B343D9-836B-4A1F-91B5-94462BD9F269}" presName="comp" presStyleCnt="0"/>
      <dgm:spPr/>
    </dgm:pt>
    <dgm:pt modelId="{5F8F3E57-B4A3-4273-9E5E-12A6B96BF22E}" type="pres">
      <dgm:prSet presAssocID="{82B343D9-836B-4A1F-91B5-94462BD9F269}" presName="box" presStyleLbl="node1" presStyleIdx="1" presStyleCnt="2"/>
      <dgm:spPr/>
      <dgm:t>
        <a:bodyPr/>
        <a:lstStyle/>
        <a:p>
          <a:endParaRPr lang="en-US"/>
        </a:p>
      </dgm:t>
    </dgm:pt>
    <dgm:pt modelId="{73A3EF16-534B-4231-9DFB-BFDD1C38D48D}" type="pres">
      <dgm:prSet presAssocID="{82B343D9-836B-4A1F-91B5-94462BD9F269}" presName="img" presStyleLbl="fgImgPlace1" presStyleIdx="1" presStyleCnt="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704F2CD-01AD-4705-ADBD-4D2C689E4849}" type="pres">
      <dgm:prSet presAssocID="{82B343D9-836B-4A1F-91B5-94462BD9F26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F94DB-3E96-45E5-9155-B9DEDAC89A27}" type="presOf" srcId="{7B23BFB6-C62C-4270-A7B1-8AADE25FF796}" destId="{E1287A52-9BF1-41E1-AC64-546D50E414E0}" srcOrd="1" destOrd="1" presId="urn:microsoft.com/office/officeart/2005/8/layout/vList4"/>
    <dgm:cxn modelId="{D33936E7-CE55-4AEC-A92E-27DE64B92910}" type="presOf" srcId="{2AB09626-A469-4DD0-8AC9-52FA24E4EE43}" destId="{C704F2CD-01AD-4705-ADBD-4D2C689E4849}" srcOrd="1" destOrd="2" presId="urn:microsoft.com/office/officeart/2005/8/layout/vList4"/>
    <dgm:cxn modelId="{303B2EDC-BDBD-4B91-9431-2EC5943D0708}" type="presOf" srcId="{7B23BFB6-C62C-4270-A7B1-8AADE25FF796}" destId="{BB854257-3EF2-47F2-A469-A0BEC2845DB6}" srcOrd="0" destOrd="1" presId="urn:microsoft.com/office/officeart/2005/8/layout/vList4"/>
    <dgm:cxn modelId="{F252B28A-B6F6-46FB-89CD-B040335E3E4B}" type="presOf" srcId="{8BF26BD4-6955-4483-92F7-67DD3A656516}" destId="{E1287A52-9BF1-41E1-AC64-546D50E414E0}" srcOrd="1" destOrd="2" presId="urn:microsoft.com/office/officeart/2005/8/layout/vList4"/>
    <dgm:cxn modelId="{690C9FD7-4265-42CF-B772-74E2C7605178}" srcId="{87A231BB-8D6E-4DE6-B7CB-C240EE38F799}" destId="{8BF26BD4-6955-4483-92F7-67DD3A656516}" srcOrd="1" destOrd="0" parTransId="{4BDCCE04-AF77-442F-9F3C-9B099FCFDBA1}" sibTransId="{C49CE9E2-4D0F-4177-8AC7-AC75F4B826B2}"/>
    <dgm:cxn modelId="{C324BF20-B210-4F68-B1CB-1D48926037C0}" srcId="{82B343D9-836B-4A1F-91B5-94462BD9F269}" destId="{2AB09626-A469-4DD0-8AC9-52FA24E4EE43}" srcOrd="1" destOrd="0" parTransId="{9B247B03-C107-4B31-B3E9-4E3BD12CA323}" sibTransId="{365655F1-5A5C-4BF1-B5C8-F7DECE93E837}"/>
    <dgm:cxn modelId="{8110CFB6-A469-43A8-B5C4-78E1FBBE0037}" type="presOf" srcId="{82B343D9-836B-4A1F-91B5-94462BD9F269}" destId="{C704F2CD-01AD-4705-ADBD-4D2C689E4849}" srcOrd="1" destOrd="0" presId="urn:microsoft.com/office/officeart/2005/8/layout/vList4"/>
    <dgm:cxn modelId="{B2E63790-8E09-44E4-8D25-45859A7BD67A}" srcId="{82B343D9-836B-4A1F-91B5-94462BD9F269}" destId="{8EFC9E2D-62D4-42A3-9CF2-5372C1004D9F}" srcOrd="0" destOrd="0" parTransId="{02A511D2-4346-4F37-862F-C874ACE110D4}" sibTransId="{28C1F4D1-785D-4BB2-9189-05CF9888F01D}"/>
    <dgm:cxn modelId="{C44036EB-087B-4A90-BC32-9CB4D2F4FDC3}" srcId="{87A231BB-8D6E-4DE6-B7CB-C240EE38F799}" destId="{7B23BFB6-C62C-4270-A7B1-8AADE25FF796}" srcOrd="0" destOrd="0" parTransId="{0A9532FC-56C1-455F-8E80-A3343F015492}" sibTransId="{A3E91AF9-8BFE-409A-8AD8-0BCB7ED09B05}"/>
    <dgm:cxn modelId="{C2872A5F-AA9C-4DAA-952B-4B85E5C21765}" type="presOf" srcId="{8EFC9E2D-62D4-42A3-9CF2-5372C1004D9F}" destId="{C704F2CD-01AD-4705-ADBD-4D2C689E4849}" srcOrd="1" destOrd="1" presId="urn:microsoft.com/office/officeart/2005/8/layout/vList4"/>
    <dgm:cxn modelId="{3DBE0C12-F68F-4080-A7CB-E5EAF581776F}" type="presOf" srcId="{87A231BB-8D6E-4DE6-B7CB-C240EE38F799}" destId="{BB854257-3EF2-47F2-A469-A0BEC2845DB6}" srcOrd="0" destOrd="0" presId="urn:microsoft.com/office/officeart/2005/8/layout/vList4"/>
    <dgm:cxn modelId="{3421AE3E-5709-4ABB-9FCE-98D25C26D927}" type="presOf" srcId="{8EFC9E2D-62D4-42A3-9CF2-5372C1004D9F}" destId="{5F8F3E57-B4A3-4273-9E5E-12A6B96BF22E}" srcOrd="0" destOrd="1" presId="urn:microsoft.com/office/officeart/2005/8/layout/vList4"/>
    <dgm:cxn modelId="{27976C24-06CA-43CC-8573-753E9994655C}" srcId="{8B942479-75C5-4C05-9CAA-8A2EC9F6DA12}" destId="{82B343D9-836B-4A1F-91B5-94462BD9F269}" srcOrd="1" destOrd="0" parTransId="{558B171D-7976-4D30-8D33-6F31A9093094}" sibTransId="{0F36BDBE-72D8-4602-B574-3F7FDCBAC654}"/>
    <dgm:cxn modelId="{71BD90E7-4441-4A71-B12A-887CDE2CEA70}" type="presOf" srcId="{8B942479-75C5-4C05-9CAA-8A2EC9F6DA12}" destId="{2553129E-057D-4148-B8E9-E14A07D8B948}" srcOrd="0" destOrd="0" presId="urn:microsoft.com/office/officeart/2005/8/layout/vList4"/>
    <dgm:cxn modelId="{EF5134DA-7166-4504-8296-E89FC55ECD8B}" srcId="{8B942479-75C5-4C05-9CAA-8A2EC9F6DA12}" destId="{87A231BB-8D6E-4DE6-B7CB-C240EE38F799}" srcOrd="0" destOrd="0" parTransId="{FEA4C3D0-4E87-4BA3-98B3-B9B971BFEAF9}" sibTransId="{EDD88E3B-EE05-4846-85E6-47607E3E238B}"/>
    <dgm:cxn modelId="{E5EEED5B-15BE-49E0-A094-E600A231710E}" type="presOf" srcId="{2AB09626-A469-4DD0-8AC9-52FA24E4EE43}" destId="{5F8F3E57-B4A3-4273-9E5E-12A6B96BF22E}" srcOrd="0" destOrd="2" presId="urn:microsoft.com/office/officeart/2005/8/layout/vList4"/>
    <dgm:cxn modelId="{E7977D51-DB77-454E-A717-50A30BC4C920}" type="presOf" srcId="{82B343D9-836B-4A1F-91B5-94462BD9F269}" destId="{5F8F3E57-B4A3-4273-9E5E-12A6B96BF22E}" srcOrd="0" destOrd="0" presId="urn:microsoft.com/office/officeart/2005/8/layout/vList4"/>
    <dgm:cxn modelId="{4662BBF5-6928-4DF6-BF2D-C662AB3DCA56}" type="presOf" srcId="{87A231BB-8D6E-4DE6-B7CB-C240EE38F799}" destId="{E1287A52-9BF1-41E1-AC64-546D50E414E0}" srcOrd="1" destOrd="0" presId="urn:microsoft.com/office/officeart/2005/8/layout/vList4"/>
    <dgm:cxn modelId="{43B0E6B6-167B-4A6D-AEF8-F1AC0216AD56}" type="presOf" srcId="{8BF26BD4-6955-4483-92F7-67DD3A656516}" destId="{BB854257-3EF2-47F2-A469-A0BEC2845DB6}" srcOrd="0" destOrd="2" presId="urn:microsoft.com/office/officeart/2005/8/layout/vList4"/>
    <dgm:cxn modelId="{A1779894-3E6C-4E83-A2A0-ACA6DE398DE0}" type="presParOf" srcId="{2553129E-057D-4148-B8E9-E14A07D8B948}" destId="{39CD2D90-3E94-44B8-9424-FAAC1FE31DCF}" srcOrd="0" destOrd="0" presId="urn:microsoft.com/office/officeart/2005/8/layout/vList4"/>
    <dgm:cxn modelId="{F0575FD8-5E0C-4190-BE4B-538E8387E98E}" type="presParOf" srcId="{39CD2D90-3E94-44B8-9424-FAAC1FE31DCF}" destId="{BB854257-3EF2-47F2-A469-A0BEC2845DB6}" srcOrd="0" destOrd="0" presId="urn:microsoft.com/office/officeart/2005/8/layout/vList4"/>
    <dgm:cxn modelId="{D99B8281-B1B1-4B80-B8F9-8B46525B6B51}" type="presParOf" srcId="{39CD2D90-3E94-44B8-9424-FAAC1FE31DCF}" destId="{AA00DBEF-7D84-4004-9B21-B050910CC536}" srcOrd="1" destOrd="0" presId="urn:microsoft.com/office/officeart/2005/8/layout/vList4"/>
    <dgm:cxn modelId="{5509A665-7D95-4E2B-A9B4-192D56C86FEA}" type="presParOf" srcId="{39CD2D90-3E94-44B8-9424-FAAC1FE31DCF}" destId="{E1287A52-9BF1-41E1-AC64-546D50E414E0}" srcOrd="2" destOrd="0" presId="urn:microsoft.com/office/officeart/2005/8/layout/vList4"/>
    <dgm:cxn modelId="{3A60ECF4-3BBF-4563-962E-65D2502A9297}" type="presParOf" srcId="{2553129E-057D-4148-B8E9-E14A07D8B948}" destId="{4214A755-CBCD-408B-88F6-773977A19972}" srcOrd="1" destOrd="0" presId="urn:microsoft.com/office/officeart/2005/8/layout/vList4"/>
    <dgm:cxn modelId="{B9E0C249-96A5-4CB3-9727-490942215288}" type="presParOf" srcId="{2553129E-057D-4148-B8E9-E14A07D8B948}" destId="{50B497EC-34F7-4CFF-994A-D1CB850A3C06}" srcOrd="2" destOrd="0" presId="urn:microsoft.com/office/officeart/2005/8/layout/vList4"/>
    <dgm:cxn modelId="{4A22FF35-5910-424C-A2B2-AA56A0760FEC}" type="presParOf" srcId="{50B497EC-34F7-4CFF-994A-D1CB850A3C06}" destId="{5F8F3E57-B4A3-4273-9E5E-12A6B96BF22E}" srcOrd="0" destOrd="0" presId="urn:microsoft.com/office/officeart/2005/8/layout/vList4"/>
    <dgm:cxn modelId="{2E7879A5-B8E2-4D33-9BC6-69A34C5B7072}" type="presParOf" srcId="{50B497EC-34F7-4CFF-994A-D1CB850A3C06}" destId="{73A3EF16-534B-4231-9DFB-BFDD1C38D48D}" srcOrd="1" destOrd="0" presId="urn:microsoft.com/office/officeart/2005/8/layout/vList4"/>
    <dgm:cxn modelId="{A9E26ACF-D913-4D36-B542-C74177658254}" type="presParOf" srcId="{50B497EC-34F7-4CFF-994A-D1CB850A3C06}" destId="{C704F2CD-01AD-4705-ADBD-4D2C689E48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AD4E0D-91BF-44EE-BA36-434ACDBD8F25}">
      <dsp:nvSpPr>
        <dsp:cNvPr id="0" name=""/>
        <dsp:cNvSpPr/>
      </dsp:nvSpPr>
      <dsp:spPr>
        <a:xfrm>
          <a:off x="0" y="0"/>
          <a:ext cx="8504238" cy="217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Ask Dr. Math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Help in solving Math problems.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Part of a wider Mathematics Community.</a:t>
          </a:r>
          <a:endParaRPr lang="en-US" sz="2500" kern="1200" dirty="0"/>
        </a:p>
      </dsp:txBody>
      <dsp:txXfrm>
        <a:off x="1918508" y="0"/>
        <a:ext cx="6585729" cy="2176611"/>
      </dsp:txXfrm>
    </dsp:sp>
    <dsp:sp modelId="{6D188C9A-AD05-4B24-B799-13ADF4ADC894}">
      <dsp:nvSpPr>
        <dsp:cNvPr id="0" name=""/>
        <dsp:cNvSpPr/>
      </dsp:nvSpPr>
      <dsp:spPr>
        <a:xfrm>
          <a:off x="217661" y="217661"/>
          <a:ext cx="1700847" cy="17412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DEF9D-3BE1-465F-A33A-60D8984DAA04}">
      <dsp:nvSpPr>
        <dsp:cNvPr id="0" name=""/>
        <dsp:cNvSpPr/>
      </dsp:nvSpPr>
      <dsp:spPr>
        <a:xfrm>
          <a:off x="0" y="2394272"/>
          <a:ext cx="8504238" cy="217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Telementoring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Describes formal and informal online exchanges.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Involves teachers, students , and scientists collaborating on one topic.</a:t>
          </a:r>
          <a:endParaRPr lang="en-US" sz="2500" kern="1200" dirty="0"/>
        </a:p>
      </dsp:txBody>
      <dsp:txXfrm>
        <a:off x="1918508" y="2394272"/>
        <a:ext cx="6585729" cy="2176611"/>
      </dsp:txXfrm>
    </dsp:sp>
    <dsp:sp modelId="{B02058CA-1E49-4254-A045-12B80D606E21}">
      <dsp:nvSpPr>
        <dsp:cNvPr id="0" name=""/>
        <dsp:cNvSpPr/>
      </dsp:nvSpPr>
      <dsp:spPr>
        <a:xfrm>
          <a:off x="217661" y="2611933"/>
          <a:ext cx="1700847" cy="17412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D3E850-9C08-4C50-948C-E1AB3DC45472}">
      <dsp:nvSpPr>
        <dsp:cNvPr id="0" name=""/>
        <dsp:cNvSpPr/>
      </dsp:nvSpPr>
      <dsp:spPr>
        <a:xfrm>
          <a:off x="0" y="0"/>
          <a:ext cx="8504238" cy="217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Kids Mathematics Dictionary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Cross-linking entries.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Dynamic interactive definitions.</a:t>
          </a:r>
          <a:endParaRPr lang="en-US" sz="2500" kern="1200" dirty="0"/>
        </a:p>
      </dsp:txBody>
      <dsp:txXfrm>
        <a:off x="1918508" y="0"/>
        <a:ext cx="6585729" cy="2176611"/>
      </dsp:txXfrm>
    </dsp:sp>
    <dsp:sp modelId="{D514DD3D-59B2-4757-9B46-3DDBFFFD9DBF}">
      <dsp:nvSpPr>
        <dsp:cNvPr id="0" name=""/>
        <dsp:cNvSpPr/>
      </dsp:nvSpPr>
      <dsp:spPr>
        <a:xfrm>
          <a:off x="217661" y="217661"/>
          <a:ext cx="1700847" cy="17412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FA89F-4E37-4FEC-8B6E-F399BC63611B}">
      <dsp:nvSpPr>
        <dsp:cNvPr id="0" name=""/>
        <dsp:cNvSpPr/>
      </dsp:nvSpPr>
      <dsp:spPr>
        <a:xfrm>
          <a:off x="0" y="2359033"/>
          <a:ext cx="8504238" cy="217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MathWorld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Most extensive Mathematics resource.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Detailed Math information.</a:t>
          </a:r>
          <a:endParaRPr lang="en-US" sz="2500" kern="1200" dirty="0"/>
        </a:p>
      </dsp:txBody>
      <dsp:txXfrm>
        <a:off x="1918508" y="2359033"/>
        <a:ext cx="6585729" cy="2176611"/>
      </dsp:txXfrm>
    </dsp:sp>
    <dsp:sp modelId="{76FC3A5E-40C5-42D6-BEF8-8D4F91F86BB9}">
      <dsp:nvSpPr>
        <dsp:cNvPr id="0" name=""/>
        <dsp:cNvSpPr/>
      </dsp:nvSpPr>
      <dsp:spPr>
        <a:xfrm>
          <a:off x="217661" y="2611933"/>
          <a:ext cx="1700847" cy="17412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033406-964F-4DAE-B9AA-54C5F04BD631}">
      <dsp:nvSpPr>
        <dsp:cNvPr id="0" name=""/>
        <dsp:cNvSpPr/>
      </dsp:nvSpPr>
      <dsp:spPr>
        <a:xfrm>
          <a:off x="0" y="0"/>
          <a:ext cx="8504238" cy="217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Plus magazine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Provides regular and stimulating mathematical reading material.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Addressing high school students and math teachers as well</a:t>
          </a:r>
          <a:endParaRPr lang="en-US" sz="2500" kern="1200" dirty="0"/>
        </a:p>
      </dsp:txBody>
      <dsp:txXfrm>
        <a:off x="1918508" y="0"/>
        <a:ext cx="6585729" cy="2176611"/>
      </dsp:txXfrm>
    </dsp:sp>
    <dsp:sp modelId="{74D1F98A-3288-4163-910E-57C62CCA8C2F}">
      <dsp:nvSpPr>
        <dsp:cNvPr id="0" name=""/>
        <dsp:cNvSpPr/>
      </dsp:nvSpPr>
      <dsp:spPr>
        <a:xfrm>
          <a:off x="217661" y="217661"/>
          <a:ext cx="1700847" cy="17412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3E669-E96E-4143-BE21-81006ED27200}">
      <dsp:nvSpPr>
        <dsp:cNvPr id="0" name=""/>
        <dsp:cNvSpPr/>
      </dsp:nvSpPr>
      <dsp:spPr>
        <a:xfrm>
          <a:off x="0" y="2394272"/>
          <a:ext cx="8504238" cy="2176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Mathematical Association of America (MAA)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Reading about Mathematics in general.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Variety  of Math related material.</a:t>
          </a:r>
          <a:endParaRPr lang="en-US" sz="2500" kern="1200" dirty="0"/>
        </a:p>
      </dsp:txBody>
      <dsp:txXfrm>
        <a:off x="1918508" y="2394272"/>
        <a:ext cx="6585729" cy="2176611"/>
      </dsp:txXfrm>
    </dsp:sp>
    <dsp:sp modelId="{BFEFA31F-CB77-4C25-9F15-7C166DE6D8CB}">
      <dsp:nvSpPr>
        <dsp:cNvPr id="0" name=""/>
        <dsp:cNvSpPr/>
      </dsp:nvSpPr>
      <dsp:spPr>
        <a:xfrm>
          <a:off x="217661" y="2611933"/>
          <a:ext cx="1700847" cy="17412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854257-3EF2-47F2-A469-A0BEC2845DB6}">
      <dsp:nvSpPr>
        <dsp:cNvPr id="0" name=""/>
        <dsp:cNvSpPr/>
      </dsp:nvSpPr>
      <dsp:spPr>
        <a:xfrm>
          <a:off x="0" y="0"/>
          <a:ext cx="8504238" cy="2356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Illuminations-NCTM-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Allows students to explore various geometric solids.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This site helped math teachers in explaining concepts like the conic sections which require a lot of drawing and editing.</a:t>
          </a:r>
          <a:endParaRPr lang="en-US" sz="2500" kern="1200" dirty="0"/>
        </a:p>
      </dsp:txBody>
      <dsp:txXfrm>
        <a:off x="1922681" y="0"/>
        <a:ext cx="6581556" cy="2356099"/>
      </dsp:txXfrm>
    </dsp:sp>
    <dsp:sp modelId="{AA00DBEF-7D84-4004-9B21-B050910CC536}">
      <dsp:nvSpPr>
        <dsp:cNvPr id="0" name=""/>
        <dsp:cNvSpPr/>
      </dsp:nvSpPr>
      <dsp:spPr>
        <a:xfrm>
          <a:off x="221834" y="290713"/>
          <a:ext cx="1700847" cy="1774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F3E57-B4A3-4273-9E5E-12A6B96BF22E}">
      <dsp:nvSpPr>
        <dsp:cNvPr id="0" name=""/>
        <dsp:cNvSpPr/>
      </dsp:nvSpPr>
      <dsp:spPr>
        <a:xfrm>
          <a:off x="0" y="2577933"/>
          <a:ext cx="8504238" cy="2218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Nrich</a:t>
          </a:r>
          <a:r>
            <a:rPr lang="en-US" sz="3200" kern="1200" dirty="0" smtClean="0"/>
            <a:t>: </a:t>
          </a:r>
          <a:r>
            <a:rPr lang="en-US" sz="2000" kern="1200" dirty="0" smtClean="0">
              <a:hlinkClick xmlns:r="http://schemas.openxmlformats.org/officeDocument/2006/relationships" r:id="rId2"/>
            </a:rPr>
            <a:t>http://nrich.maths.org/public/index.php</a:t>
          </a:r>
          <a:endParaRPr lang="en-US" sz="20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Monthly updated range of mathematical problems for school children. 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Nrich</a:t>
          </a:r>
          <a:r>
            <a:rPr lang="en-US" sz="2500" kern="1200" dirty="0" smtClean="0"/>
            <a:t> provide hints, printable version, and some notes for students or teachers.</a:t>
          </a:r>
          <a:endParaRPr lang="en-US" sz="2500" kern="1200" dirty="0"/>
        </a:p>
      </dsp:txBody>
      <dsp:txXfrm>
        <a:off x="1922681" y="2577933"/>
        <a:ext cx="6581556" cy="2218340"/>
      </dsp:txXfrm>
    </dsp:sp>
    <dsp:sp modelId="{73A3EF16-534B-4231-9DFB-BFDD1C38D48D}">
      <dsp:nvSpPr>
        <dsp:cNvPr id="0" name=""/>
        <dsp:cNvSpPr/>
      </dsp:nvSpPr>
      <dsp:spPr>
        <a:xfrm>
          <a:off x="221834" y="2799767"/>
          <a:ext cx="1700847" cy="17746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B228F-1389-4561-A942-3CFBC36F02BE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9F16-F61A-4508-B433-7CFE8A859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B9F16-F61A-4508-B433-7CFE8A8591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Ask</a:t>
            </a:r>
            <a:r>
              <a:rPr lang="en-US" u="sng" baseline="0" dirty="0" smtClean="0"/>
              <a:t> Dr. math:</a:t>
            </a:r>
            <a:r>
              <a:rPr lang="en-US" u="none" baseline="0" dirty="0" smtClean="0"/>
              <a:t> Great opportunity for students who have the same interest to communicate with each other without worrying about existing </a:t>
            </a:r>
            <a:r>
              <a:rPr lang="en-US" u="none" baseline="0" dirty="0" err="1" smtClean="0"/>
              <a:t>geograhical</a:t>
            </a:r>
            <a:r>
              <a:rPr lang="en-US" u="none" baseline="0" dirty="0" smtClean="0"/>
              <a:t> barriers. </a:t>
            </a:r>
          </a:p>
          <a:p>
            <a:r>
              <a:rPr lang="en-US" u="sng" baseline="0" dirty="0" err="1" smtClean="0"/>
              <a:t>Telementoring</a:t>
            </a:r>
            <a:r>
              <a:rPr lang="en-US" u="sng" baseline="0" dirty="0" smtClean="0"/>
              <a:t>: </a:t>
            </a:r>
            <a:r>
              <a:rPr lang="en-US" u="none" baseline="0" dirty="0" smtClean="0"/>
              <a:t>usually interested parties collaborate on specific curriculum-related topics.              </a:t>
            </a:r>
            <a:r>
              <a:rPr lang="en-US" u="sng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B9F16-F61A-4508-B433-7CFE8A8591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B9F16-F61A-4508-B433-7CFE8A8591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5869-9AC7-459B-A67D-CF3ED7FB0715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C16E-32DE-4C7D-A56C-758939E86943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1CBE-9109-4559-9D0E-7A33440AA342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1B3E-C2BC-4CC0-871A-5C929EEA1A4C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4E57-3ABA-4A5B-A206-BB9534802B7C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006A48-170A-4DCB-8398-49B3F5A89CBC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84310-CA7F-4277-B89A-D46CED23958E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CA8D-280E-4896-8B65-DDC3CEC2141C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F610-97F7-4A12-91CC-EF3322EBCAEA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02B6-A987-465D-B231-0AEF0A56D604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1D6E19B-8523-4EC9-ACBA-A0D7E5BB7262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0841B8-01C7-43F4-B4CA-5DE710C1B55C}" type="datetime1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1C498C-B23A-4439-BD90-01476D47A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IAT TECH 2010</a:t>
            </a:r>
          </a:p>
          <a:p>
            <a:r>
              <a:rPr lang="en-US" sz="2000" smtClean="0">
                <a:solidFill>
                  <a:schemeClr val="accent1">
                    <a:lumMod val="50000"/>
                  </a:schemeClr>
                </a:solidFill>
              </a:rPr>
              <a:t>Wassim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Asmar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dirty="0" smtClean="0"/>
              <a:t>Mathematic Specialist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Internet to Enrich Mathematics Teaching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9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Reference Material</a:t>
            </a:r>
          </a:p>
          <a:p>
            <a:endParaRPr lang="en-US" dirty="0" smtClean="0"/>
          </a:p>
          <a:p>
            <a:r>
              <a:rPr lang="en-US" dirty="0" smtClean="0"/>
              <a:t>Mathematical Reading</a:t>
            </a:r>
          </a:p>
          <a:p>
            <a:endParaRPr lang="en-US" dirty="0" smtClean="0"/>
          </a:p>
          <a:p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498C-B23A-4439-BD90-01476D47AB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itchFamily="18" charset="0"/>
              </a:rPr>
              <a:t>1. Communication</a:t>
            </a:r>
            <a:endParaRPr lang="en-US" b="1" dirty="0">
              <a:latin typeface="Century Schoolboo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498C-B23A-4439-BD90-01476D47AB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itchFamily="18" charset="0"/>
              </a:rPr>
              <a:t>2. Reference Material</a:t>
            </a:r>
            <a:endParaRPr lang="en-US" b="1" dirty="0">
              <a:latin typeface="Century Schoolboo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498C-B23A-4439-BD90-01476D47AB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itchFamily="18" charset="0"/>
              </a:rPr>
              <a:t>3. Mathematical Reading</a:t>
            </a:r>
            <a:endParaRPr lang="en-US" b="1" dirty="0">
              <a:latin typeface="Century Schoolbook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498C-B23A-4439-BD90-01476D47AB8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itchFamily="18" charset="0"/>
                <a:cs typeface="Aharoni" pitchFamily="2" charset="-79"/>
              </a:rPr>
              <a:t>4. Problem Solving</a:t>
            </a:r>
            <a:endParaRPr lang="en-US" b="1" dirty="0">
              <a:latin typeface="Century Schoolbook" pitchFamily="18" charset="0"/>
              <a:cs typeface="Aharoni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Wassim El Asmar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498C-B23A-4439-BD90-01476D47AB8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412</TotalTime>
  <Words>256</Words>
  <Application>Microsoft Office PowerPoint</Application>
  <PresentationFormat>On-screen Show (4:3)</PresentationFormat>
  <Paragraphs>55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Using the Internet to Enrich Mathematics Teaching</vt:lpstr>
      <vt:lpstr>Areas of Enrichment</vt:lpstr>
      <vt:lpstr>1. Communication</vt:lpstr>
      <vt:lpstr>2. Reference Material</vt:lpstr>
      <vt:lpstr>3. Mathematical Reading</vt:lpstr>
      <vt:lpstr>4. Problem Solving</vt:lpstr>
    </vt:vector>
  </TitlesOfParts>
  <Company>IAT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Internet to Enrich Mathematics Teaching</dc:title>
  <dc:creator>Wassim.Elasmar</dc:creator>
  <cp:lastModifiedBy>tamara.alashal</cp:lastModifiedBy>
  <cp:revision>51</cp:revision>
  <dcterms:created xsi:type="dcterms:W3CDTF">2010-02-20T16:50:13Z</dcterms:created>
  <dcterms:modified xsi:type="dcterms:W3CDTF">2010-03-01T08:38:34Z</dcterms:modified>
</cp:coreProperties>
</file>