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2"/>
  </p:notesMasterIdLst>
  <p:sldIdLst>
    <p:sldId id="256" r:id="rId2"/>
    <p:sldId id="257" r:id="rId3"/>
    <p:sldId id="258" r:id="rId4"/>
    <p:sldId id="259" r:id="rId5"/>
    <p:sldId id="260" r:id="rId6"/>
    <p:sldId id="261" r:id="rId7"/>
    <p:sldId id="262" r:id="rId8"/>
    <p:sldId id="265" r:id="rId9"/>
    <p:sldId id="266" r:id="rId10"/>
    <p:sldId id="263" r:id="rId11"/>
    <p:sldId id="267" r:id="rId12"/>
    <p:sldId id="268" r:id="rId13"/>
    <p:sldId id="269" r:id="rId14"/>
    <p:sldId id="270" r:id="rId15"/>
    <p:sldId id="264" r:id="rId16"/>
    <p:sldId id="271" r:id="rId17"/>
    <p:sldId id="272" r:id="rId18"/>
    <p:sldId id="273" r:id="rId19"/>
    <p:sldId id="274" r:id="rId20"/>
    <p:sldId id="275" r:id="rId2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DDDDDD"/>
    <a:srgbClr val="EAEAEA"/>
    <a:srgbClr val="C0C0C0"/>
    <a:srgbClr val="5F5F5F"/>
    <a:srgbClr val="969696"/>
    <a:srgbClr val="000000"/>
    <a:srgbClr val="C65D2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13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13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13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13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B198CB5-6EA8-4DB5-9686-5EA07637E2A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CF45CF7C-67BF-406A-BB53-B79583C7E04C}"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078" name="Rectangle 6"/>
          <p:cNvSpPr>
            <a:spLocks noGrp="1" noChangeArrowheads="1"/>
          </p:cNvSpPr>
          <p:nvPr>
            <p:ph type="ctrTitle"/>
          </p:nvPr>
        </p:nvSpPr>
        <p:spPr>
          <a:xfrm>
            <a:off x="304800" y="5029200"/>
            <a:ext cx="8686800" cy="947738"/>
          </a:xfrm>
        </p:spPr>
        <p:txBody>
          <a:bodyPr/>
          <a:lstStyle>
            <a:lvl1pPr>
              <a:defRPr/>
            </a:lvl1pPr>
          </a:lstStyle>
          <a:p>
            <a:r>
              <a:rPr lang="en-US" smtClean="0"/>
              <a:t>Click to edit Master title style</a:t>
            </a:r>
            <a:endParaRPr lang="en-US"/>
          </a:p>
        </p:txBody>
      </p:sp>
      <p:sp>
        <p:nvSpPr>
          <p:cNvPr id="3079" name="Rectangle 7"/>
          <p:cNvSpPr>
            <a:spLocks noGrp="1" noChangeArrowheads="1"/>
          </p:cNvSpPr>
          <p:nvPr>
            <p:ph type="subTitle" idx="1"/>
          </p:nvPr>
        </p:nvSpPr>
        <p:spPr>
          <a:xfrm>
            <a:off x="304800" y="5886450"/>
            <a:ext cx="8686800" cy="895350"/>
          </a:xfrm>
        </p:spPr>
        <p:txBody>
          <a:bodyPr/>
          <a:lstStyle>
            <a:lvl1pPr marL="0" indent="0">
              <a:buFont typeface="Wingdings" pitchFamily="2" charset="2"/>
              <a:buNone/>
              <a:defRPr>
                <a:solidFill>
                  <a:schemeClr val="tx2"/>
                </a:solidFill>
              </a:defRPr>
            </a:lvl1pPr>
          </a:lstStyle>
          <a:p>
            <a:r>
              <a:rPr lang="en-US" smtClean="0"/>
              <a:t>Click to edit Master subtitle style</a:t>
            </a:r>
            <a:endParaRPr lang="en-US"/>
          </a:p>
        </p:txBody>
      </p:sp>
      <p:sp>
        <p:nvSpPr>
          <p:cNvPr id="4" name="Rectangle 32"/>
          <p:cNvSpPr>
            <a:spLocks noGrp="1" noChangeArrowheads="1"/>
          </p:cNvSpPr>
          <p:nvPr>
            <p:ph type="dt" sz="quarter" idx="10"/>
          </p:nvPr>
        </p:nvSpPr>
        <p:spPr/>
        <p:txBody>
          <a:bodyPr/>
          <a:lstStyle>
            <a:lvl1pPr>
              <a:defRPr/>
            </a:lvl1pPr>
          </a:lstStyle>
          <a:p>
            <a:pPr>
              <a:defRPr/>
            </a:pPr>
            <a:endParaRPr lang="en-US"/>
          </a:p>
        </p:txBody>
      </p:sp>
      <p:sp>
        <p:nvSpPr>
          <p:cNvPr id="5" name="Rectangle 33"/>
          <p:cNvSpPr>
            <a:spLocks noGrp="1" noChangeArrowheads="1"/>
          </p:cNvSpPr>
          <p:nvPr>
            <p:ph type="ftr" sz="quarter" idx="11"/>
          </p:nvPr>
        </p:nvSpPr>
        <p:spPr/>
        <p:txBody>
          <a:bodyPr/>
          <a:lstStyle>
            <a:lvl1pPr>
              <a:defRPr/>
            </a:lvl1pPr>
          </a:lstStyle>
          <a:p>
            <a:pPr>
              <a:defRPr/>
            </a:pPr>
            <a:endParaRPr lang="en-US"/>
          </a:p>
        </p:txBody>
      </p:sp>
      <p:sp>
        <p:nvSpPr>
          <p:cNvPr id="6" name="Rectangle 34"/>
          <p:cNvSpPr>
            <a:spLocks noGrp="1" noChangeArrowheads="1"/>
          </p:cNvSpPr>
          <p:nvPr>
            <p:ph type="sldNum" sz="quarter" idx="12"/>
          </p:nvPr>
        </p:nvSpPr>
        <p:spPr/>
        <p:txBody>
          <a:bodyPr/>
          <a:lstStyle>
            <a:lvl1pPr>
              <a:defRPr/>
            </a:lvl1pPr>
          </a:lstStyle>
          <a:p>
            <a:pPr>
              <a:defRPr/>
            </a:pPr>
            <a:fld id="{4CE6AEB7-29C1-4A4B-A753-AC148974E44A}" type="slidenum">
              <a:rPr lang="en-US"/>
              <a:pPr>
                <a:defRPr/>
              </a:pPr>
              <a:t>‹#›</a:t>
            </a:fld>
            <a:endParaRPr lang="en-US"/>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dt" sz="half" idx="10"/>
          </p:nvPr>
        </p:nvSpPr>
        <p:spPr>
          <a:ln/>
        </p:spPr>
        <p:txBody>
          <a:bodyPr/>
          <a:lstStyle>
            <a:lvl1pPr>
              <a:defRPr/>
            </a:lvl1pPr>
          </a:lstStyle>
          <a:p>
            <a:pPr>
              <a:defRPr/>
            </a:pPr>
            <a:endParaRPr lang="en-US"/>
          </a:p>
        </p:txBody>
      </p:sp>
      <p:sp>
        <p:nvSpPr>
          <p:cNvPr id="5" name="Rectangle 30"/>
          <p:cNvSpPr>
            <a:spLocks noGrp="1" noChangeArrowheads="1"/>
          </p:cNvSpPr>
          <p:nvPr>
            <p:ph type="ftr" sz="quarter" idx="11"/>
          </p:nvPr>
        </p:nvSpPr>
        <p:spPr>
          <a:ln/>
        </p:spPr>
        <p:txBody>
          <a:bodyPr/>
          <a:lstStyle>
            <a:lvl1pPr>
              <a:defRPr/>
            </a:lvl1pPr>
          </a:lstStyle>
          <a:p>
            <a:pPr>
              <a:defRPr/>
            </a:pPr>
            <a:endParaRPr lang="en-US"/>
          </a:p>
        </p:txBody>
      </p:sp>
      <p:sp>
        <p:nvSpPr>
          <p:cNvPr id="6" name="Rectangle 31"/>
          <p:cNvSpPr>
            <a:spLocks noGrp="1" noChangeArrowheads="1"/>
          </p:cNvSpPr>
          <p:nvPr>
            <p:ph type="sldNum" sz="quarter" idx="12"/>
          </p:nvPr>
        </p:nvSpPr>
        <p:spPr>
          <a:ln/>
        </p:spPr>
        <p:txBody>
          <a:bodyPr/>
          <a:lstStyle>
            <a:lvl1pPr>
              <a:defRPr/>
            </a:lvl1pPr>
          </a:lstStyle>
          <a:p>
            <a:pPr>
              <a:defRPr/>
            </a:pPr>
            <a:fld id="{4E1E6C6D-9AF8-44E2-BBC7-A081AD64AD56}" type="slidenum">
              <a:rPr lang="en-US"/>
              <a:pPr>
                <a:defRPr/>
              </a:pPr>
              <a:t>‹#›</a:t>
            </a:fld>
            <a:endParaRPr lang="en-US"/>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76200"/>
            <a:ext cx="21336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76200"/>
            <a:ext cx="62484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dt" sz="half" idx="10"/>
          </p:nvPr>
        </p:nvSpPr>
        <p:spPr>
          <a:ln/>
        </p:spPr>
        <p:txBody>
          <a:bodyPr/>
          <a:lstStyle>
            <a:lvl1pPr>
              <a:defRPr/>
            </a:lvl1pPr>
          </a:lstStyle>
          <a:p>
            <a:pPr>
              <a:defRPr/>
            </a:pPr>
            <a:endParaRPr lang="en-US"/>
          </a:p>
        </p:txBody>
      </p:sp>
      <p:sp>
        <p:nvSpPr>
          <p:cNvPr id="5" name="Rectangle 30"/>
          <p:cNvSpPr>
            <a:spLocks noGrp="1" noChangeArrowheads="1"/>
          </p:cNvSpPr>
          <p:nvPr>
            <p:ph type="ftr" sz="quarter" idx="11"/>
          </p:nvPr>
        </p:nvSpPr>
        <p:spPr>
          <a:ln/>
        </p:spPr>
        <p:txBody>
          <a:bodyPr/>
          <a:lstStyle>
            <a:lvl1pPr>
              <a:defRPr/>
            </a:lvl1pPr>
          </a:lstStyle>
          <a:p>
            <a:pPr>
              <a:defRPr/>
            </a:pPr>
            <a:endParaRPr lang="en-US"/>
          </a:p>
        </p:txBody>
      </p:sp>
      <p:sp>
        <p:nvSpPr>
          <p:cNvPr id="6" name="Rectangle 31"/>
          <p:cNvSpPr>
            <a:spLocks noGrp="1" noChangeArrowheads="1"/>
          </p:cNvSpPr>
          <p:nvPr>
            <p:ph type="sldNum" sz="quarter" idx="12"/>
          </p:nvPr>
        </p:nvSpPr>
        <p:spPr>
          <a:ln/>
        </p:spPr>
        <p:txBody>
          <a:bodyPr/>
          <a:lstStyle>
            <a:lvl1pPr>
              <a:defRPr/>
            </a:lvl1pPr>
          </a:lstStyle>
          <a:p>
            <a:pPr>
              <a:defRPr/>
            </a:pPr>
            <a:fld id="{E3DE8F53-57F0-46EE-99D1-5CE324572200}" type="slidenum">
              <a:rPr lang="en-US"/>
              <a:pPr>
                <a:defRPr/>
              </a:pPr>
              <a:t>‹#›</a:t>
            </a:fld>
            <a:endParaRPr lang="en-US"/>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dt" sz="half" idx="10"/>
          </p:nvPr>
        </p:nvSpPr>
        <p:spPr>
          <a:ln/>
        </p:spPr>
        <p:txBody>
          <a:bodyPr/>
          <a:lstStyle>
            <a:lvl1pPr>
              <a:defRPr/>
            </a:lvl1pPr>
          </a:lstStyle>
          <a:p>
            <a:pPr>
              <a:defRPr/>
            </a:pPr>
            <a:endParaRPr lang="en-US"/>
          </a:p>
        </p:txBody>
      </p:sp>
      <p:sp>
        <p:nvSpPr>
          <p:cNvPr id="5" name="Rectangle 30"/>
          <p:cNvSpPr>
            <a:spLocks noGrp="1" noChangeArrowheads="1"/>
          </p:cNvSpPr>
          <p:nvPr>
            <p:ph type="ftr" sz="quarter" idx="11"/>
          </p:nvPr>
        </p:nvSpPr>
        <p:spPr>
          <a:ln/>
        </p:spPr>
        <p:txBody>
          <a:bodyPr/>
          <a:lstStyle>
            <a:lvl1pPr>
              <a:defRPr/>
            </a:lvl1pPr>
          </a:lstStyle>
          <a:p>
            <a:pPr>
              <a:defRPr/>
            </a:pPr>
            <a:endParaRPr lang="en-US"/>
          </a:p>
        </p:txBody>
      </p:sp>
      <p:sp>
        <p:nvSpPr>
          <p:cNvPr id="6" name="Rectangle 31"/>
          <p:cNvSpPr>
            <a:spLocks noGrp="1" noChangeArrowheads="1"/>
          </p:cNvSpPr>
          <p:nvPr>
            <p:ph type="sldNum" sz="quarter" idx="12"/>
          </p:nvPr>
        </p:nvSpPr>
        <p:spPr>
          <a:ln/>
        </p:spPr>
        <p:txBody>
          <a:bodyPr/>
          <a:lstStyle>
            <a:lvl1pPr>
              <a:defRPr/>
            </a:lvl1pPr>
          </a:lstStyle>
          <a:p>
            <a:pPr>
              <a:defRPr/>
            </a:pPr>
            <a:fld id="{3905661C-2D4E-46C4-B54E-BCF84BF8AB9B}" type="slidenum">
              <a:rPr lang="en-US"/>
              <a:pPr>
                <a:defRPr/>
              </a:pPr>
              <a:t>‹#›</a:t>
            </a:fld>
            <a:endParaRPr lang="en-US"/>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9"/>
          <p:cNvSpPr>
            <a:spLocks noGrp="1" noChangeArrowheads="1"/>
          </p:cNvSpPr>
          <p:nvPr>
            <p:ph type="dt" sz="half" idx="10"/>
          </p:nvPr>
        </p:nvSpPr>
        <p:spPr>
          <a:ln/>
        </p:spPr>
        <p:txBody>
          <a:bodyPr/>
          <a:lstStyle>
            <a:lvl1pPr>
              <a:defRPr/>
            </a:lvl1pPr>
          </a:lstStyle>
          <a:p>
            <a:pPr>
              <a:defRPr/>
            </a:pPr>
            <a:endParaRPr lang="en-US"/>
          </a:p>
        </p:txBody>
      </p:sp>
      <p:sp>
        <p:nvSpPr>
          <p:cNvPr id="5" name="Rectangle 30"/>
          <p:cNvSpPr>
            <a:spLocks noGrp="1" noChangeArrowheads="1"/>
          </p:cNvSpPr>
          <p:nvPr>
            <p:ph type="ftr" sz="quarter" idx="11"/>
          </p:nvPr>
        </p:nvSpPr>
        <p:spPr>
          <a:ln/>
        </p:spPr>
        <p:txBody>
          <a:bodyPr/>
          <a:lstStyle>
            <a:lvl1pPr>
              <a:defRPr/>
            </a:lvl1pPr>
          </a:lstStyle>
          <a:p>
            <a:pPr>
              <a:defRPr/>
            </a:pPr>
            <a:endParaRPr lang="en-US"/>
          </a:p>
        </p:txBody>
      </p:sp>
      <p:sp>
        <p:nvSpPr>
          <p:cNvPr id="6" name="Rectangle 31"/>
          <p:cNvSpPr>
            <a:spLocks noGrp="1" noChangeArrowheads="1"/>
          </p:cNvSpPr>
          <p:nvPr>
            <p:ph type="sldNum" sz="quarter" idx="12"/>
          </p:nvPr>
        </p:nvSpPr>
        <p:spPr>
          <a:ln/>
        </p:spPr>
        <p:txBody>
          <a:bodyPr/>
          <a:lstStyle>
            <a:lvl1pPr>
              <a:defRPr/>
            </a:lvl1pPr>
          </a:lstStyle>
          <a:p>
            <a:pPr>
              <a:defRPr/>
            </a:pPr>
            <a:fld id="{235FEBE6-A70A-42B3-BEB3-CA68EB286803}" type="slidenum">
              <a:rPr lang="en-US"/>
              <a:pPr>
                <a:defRPr/>
              </a:pPr>
              <a:t>‹#›</a:t>
            </a:fld>
            <a:endParaRPr lang="en-US"/>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2954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9"/>
          <p:cNvSpPr>
            <a:spLocks noGrp="1" noChangeArrowheads="1"/>
          </p:cNvSpPr>
          <p:nvPr>
            <p:ph type="dt" sz="half" idx="10"/>
          </p:nvPr>
        </p:nvSpPr>
        <p:spPr>
          <a:ln/>
        </p:spPr>
        <p:txBody>
          <a:bodyPr/>
          <a:lstStyle>
            <a:lvl1pPr>
              <a:defRPr/>
            </a:lvl1pPr>
          </a:lstStyle>
          <a:p>
            <a:pPr>
              <a:defRPr/>
            </a:pPr>
            <a:endParaRPr lang="en-US"/>
          </a:p>
        </p:txBody>
      </p:sp>
      <p:sp>
        <p:nvSpPr>
          <p:cNvPr id="6" name="Rectangle 30"/>
          <p:cNvSpPr>
            <a:spLocks noGrp="1" noChangeArrowheads="1"/>
          </p:cNvSpPr>
          <p:nvPr>
            <p:ph type="ftr" sz="quarter" idx="11"/>
          </p:nvPr>
        </p:nvSpPr>
        <p:spPr>
          <a:ln/>
        </p:spPr>
        <p:txBody>
          <a:bodyPr/>
          <a:lstStyle>
            <a:lvl1pPr>
              <a:defRPr/>
            </a:lvl1pPr>
          </a:lstStyle>
          <a:p>
            <a:pPr>
              <a:defRPr/>
            </a:pPr>
            <a:endParaRPr lang="en-US"/>
          </a:p>
        </p:txBody>
      </p:sp>
      <p:sp>
        <p:nvSpPr>
          <p:cNvPr id="7" name="Rectangle 31"/>
          <p:cNvSpPr>
            <a:spLocks noGrp="1" noChangeArrowheads="1"/>
          </p:cNvSpPr>
          <p:nvPr>
            <p:ph type="sldNum" sz="quarter" idx="12"/>
          </p:nvPr>
        </p:nvSpPr>
        <p:spPr>
          <a:ln/>
        </p:spPr>
        <p:txBody>
          <a:bodyPr/>
          <a:lstStyle>
            <a:lvl1pPr>
              <a:defRPr/>
            </a:lvl1pPr>
          </a:lstStyle>
          <a:p>
            <a:pPr>
              <a:defRPr/>
            </a:pPr>
            <a:fld id="{1766F8C4-DC76-444D-B51E-2097DC465E1A}" type="slidenum">
              <a:rPr lang="en-US"/>
              <a:pPr>
                <a:defRPr/>
              </a:pPr>
              <a:t>‹#›</a:t>
            </a:fld>
            <a:endParaRPr lang="en-US"/>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9"/>
          <p:cNvSpPr>
            <a:spLocks noGrp="1" noChangeArrowheads="1"/>
          </p:cNvSpPr>
          <p:nvPr>
            <p:ph type="dt" sz="half" idx="10"/>
          </p:nvPr>
        </p:nvSpPr>
        <p:spPr>
          <a:ln/>
        </p:spPr>
        <p:txBody>
          <a:bodyPr/>
          <a:lstStyle>
            <a:lvl1pPr>
              <a:defRPr/>
            </a:lvl1pPr>
          </a:lstStyle>
          <a:p>
            <a:pPr>
              <a:defRPr/>
            </a:pPr>
            <a:endParaRPr lang="en-US"/>
          </a:p>
        </p:txBody>
      </p:sp>
      <p:sp>
        <p:nvSpPr>
          <p:cNvPr id="8" name="Rectangle 30"/>
          <p:cNvSpPr>
            <a:spLocks noGrp="1" noChangeArrowheads="1"/>
          </p:cNvSpPr>
          <p:nvPr>
            <p:ph type="ftr" sz="quarter" idx="11"/>
          </p:nvPr>
        </p:nvSpPr>
        <p:spPr>
          <a:ln/>
        </p:spPr>
        <p:txBody>
          <a:bodyPr/>
          <a:lstStyle>
            <a:lvl1pPr>
              <a:defRPr/>
            </a:lvl1pPr>
          </a:lstStyle>
          <a:p>
            <a:pPr>
              <a:defRPr/>
            </a:pPr>
            <a:endParaRPr lang="en-US"/>
          </a:p>
        </p:txBody>
      </p:sp>
      <p:sp>
        <p:nvSpPr>
          <p:cNvPr id="9" name="Rectangle 31"/>
          <p:cNvSpPr>
            <a:spLocks noGrp="1" noChangeArrowheads="1"/>
          </p:cNvSpPr>
          <p:nvPr>
            <p:ph type="sldNum" sz="quarter" idx="12"/>
          </p:nvPr>
        </p:nvSpPr>
        <p:spPr>
          <a:ln/>
        </p:spPr>
        <p:txBody>
          <a:bodyPr/>
          <a:lstStyle>
            <a:lvl1pPr>
              <a:defRPr/>
            </a:lvl1pPr>
          </a:lstStyle>
          <a:p>
            <a:pPr>
              <a:defRPr/>
            </a:pPr>
            <a:fld id="{AA408C6E-46A1-40A6-89CA-BB6FFD1CEAC6}" type="slidenum">
              <a:rPr lang="en-US"/>
              <a:pPr>
                <a:defRPr/>
              </a:pPr>
              <a:t>‹#›</a:t>
            </a:fld>
            <a:endParaRPr lang="en-US"/>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9"/>
          <p:cNvSpPr>
            <a:spLocks noGrp="1" noChangeArrowheads="1"/>
          </p:cNvSpPr>
          <p:nvPr>
            <p:ph type="dt" sz="half" idx="10"/>
          </p:nvPr>
        </p:nvSpPr>
        <p:spPr>
          <a:ln/>
        </p:spPr>
        <p:txBody>
          <a:bodyPr/>
          <a:lstStyle>
            <a:lvl1pPr>
              <a:defRPr/>
            </a:lvl1pPr>
          </a:lstStyle>
          <a:p>
            <a:pPr>
              <a:defRPr/>
            </a:pPr>
            <a:endParaRPr lang="en-US"/>
          </a:p>
        </p:txBody>
      </p:sp>
      <p:sp>
        <p:nvSpPr>
          <p:cNvPr id="4" name="Rectangle 30"/>
          <p:cNvSpPr>
            <a:spLocks noGrp="1" noChangeArrowheads="1"/>
          </p:cNvSpPr>
          <p:nvPr>
            <p:ph type="ftr" sz="quarter" idx="11"/>
          </p:nvPr>
        </p:nvSpPr>
        <p:spPr>
          <a:ln/>
        </p:spPr>
        <p:txBody>
          <a:bodyPr/>
          <a:lstStyle>
            <a:lvl1pPr>
              <a:defRPr/>
            </a:lvl1pPr>
          </a:lstStyle>
          <a:p>
            <a:pPr>
              <a:defRPr/>
            </a:pPr>
            <a:endParaRPr lang="en-US"/>
          </a:p>
        </p:txBody>
      </p:sp>
      <p:sp>
        <p:nvSpPr>
          <p:cNvPr id="5" name="Rectangle 31"/>
          <p:cNvSpPr>
            <a:spLocks noGrp="1" noChangeArrowheads="1"/>
          </p:cNvSpPr>
          <p:nvPr>
            <p:ph type="sldNum" sz="quarter" idx="12"/>
          </p:nvPr>
        </p:nvSpPr>
        <p:spPr>
          <a:ln/>
        </p:spPr>
        <p:txBody>
          <a:bodyPr/>
          <a:lstStyle>
            <a:lvl1pPr>
              <a:defRPr/>
            </a:lvl1pPr>
          </a:lstStyle>
          <a:p>
            <a:pPr>
              <a:defRPr/>
            </a:pPr>
            <a:fld id="{C30F2A48-CAE6-44A6-A651-F1CA7A70A4F1}" type="slidenum">
              <a:rPr lang="en-US"/>
              <a:pPr>
                <a:defRPr/>
              </a:pPr>
              <a:t>‹#›</a:t>
            </a:fld>
            <a:endParaRPr lang="en-US"/>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9"/>
          <p:cNvSpPr>
            <a:spLocks noGrp="1" noChangeArrowheads="1"/>
          </p:cNvSpPr>
          <p:nvPr>
            <p:ph type="dt" sz="half" idx="10"/>
          </p:nvPr>
        </p:nvSpPr>
        <p:spPr>
          <a:ln/>
        </p:spPr>
        <p:txBody>
          <a:bodyPr/>
          <a:lstStyle>
            <a:lvl1pPr>
              <a:defRPr/>
            </a:lvl1pPr>
          </a:lstStyle>
          <a:p>
            <a:pPr>
              <a:defRPr/>
            </a:pPr>
            <a:endParaRPr lang="en-US"/>
          </a:p>
        </p:txBody>
      </p:sp>
      <p:sp>
        <p:nvSpPr>
          <p:cNvPr id="3" name="Rectangle 30"/>
          <p:cNvSpPr>
            <a:spLocks noGrp="1" noChangeArrowheads="1"/>
          </p:cNvSpPr>
          <p:nvPr>
            <p:ph type="ftr" sz="quarter" idx="11"/>
          </p:nvPr>
        </p:nvSpPr>
        <p:spPr>
          <a:ln/>
        </p:spPr>
        <p:txBody>
          <a:bodyPr/>
          <a:lstStyle>
            <a:lvl1pPr>
              <a:defRPr/>
            </a:lvl1pPr>
          </a:lstStyle>
          <a:p>
            <a:pPr>
              <a:defRPr/>
            </a:pPr>
            <a:endParaRPr lang="en-US"/>
          </a:p>
        </p:txBody>
      </p:sp>
      <p:sp>
        <p:nvSpPr>
          <p:cNvPr id="4" name="Rectangle 31"/>
          <p:cNvSpPr>
            <a:spLocks noGrp="1" noChangeArrowheads="1"/>
          </p:cNvSpPr>
          <p:nvPr>
            <p:ph type="sldNum" sz="quarter" idx="12"/>
          </p:nvPr>
        </p:nvSpPr>
        <p:spPr>
          <a:ln/>
        </p:spPr>
        <p:txBody>
          <a:bodyPr/>
          <a:lstStyle>
            <a:lvl1pPr>
              <a:defRPr/>
            </a:lvl1pPr>
          </a:lstStyle>
          <a:p>
            <a:pPr>
              <a:defRPr/>
            </a:pPr>
            <a:fld id="{B0534CD1-C79F-4E15-B03F-8DDDB8B507C2}" type="slidenum">
              <a:rPr lang="en-US"/>
              <a:pPr>
                <a:defRPr/>
              </a:pPr>
              <a:t>‹#›</a:t>
            </a:fld>
            <a:endParaRPr lang="en-US"/>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dt" sz="half" idx="10"/>
          </p:nvPr>
        </p:nvSpPr>
        <p:spPr>
          <a:ln/>
        </p:spPr>
        <p:txBody>
          <a:bodyPr/>
          <a:lstStyle>
            <a:lvl1pPr>
              <a:defRPr/>
            </a:lvl1pPr>
          </a:lstStyle>
          <a:p>
            <a:pPr>
              <a:defRPr/>
            </a:pPr>
            <a:endParaRPr lang="en-US"/>
          </a:p>
        </p:txBody>
      </p:sp>
      <p:sp>
        <p:nvSpPr>
          <p:cNvPr id="6" name="Rectangle 30"/>
          <p:cNvSpPr>
            <a:spLocks noGrp="1" noChangeArrowheads="1"/>
          </p:cNvSpPr>
          <p:nvPr>
            <p:ph type="ftr" sz="quarter" idx="11"/>
          </p:nvPr>
        </p:nvSpPr>
        <p:spPr>
          <a:ln/>
        </p:spPr>
        <p:txBody>
          <a:bodyPr/>
          <a:lstStyle>
            <a:lvl1pPr>
              <a:defRPr/>
            </a:lvl1pPr>
          </a:lstStyle>
          <a:p>
            <a:pPr>
              <a:defRPr/>
            </a:pPr>
            <a:endParaRPr lang="en-US"/>
          </a:p>
        </p:txBody>
      </p:sp>
      <p:sp>
        <p:nvSpPr>
          <p:cNvPr id="7" name="Rectangle 31"/>
          <p:cNvSpPr>
            <a:spLocks noGrp="1" noChangeArrowheads="1"/>
          </p:cNvSpPr>
          <p:nvPr>
            <p:ph type="sldNum" sz="quarter" idx="12"/>
          </p:nvPr>
        </p:nvSpPr>
        <p:spPr>
          <a:ln/>
        </p:spPr>
        <p:txBody>
          <a:bodyPr/>
          <a:lstStyle>
            <a:lvl1pPr>
              <a:defRPr/>
            </a:lvl1pPr>
          </a:lstStyle>
          <a:p>
            <a:pPr>
              <a:defRPr/>
            </a:pPr>
            <a:fld id="{C6BE6DD7-3282-47CF-B68D-2C40F7AD9B6D}" type="slidenum">
              <a:rPr lang="en-US"/>
              <a:pPr>
                <a:defRPr/>
              </a:pPr>
              <a:t>‹#›</a:t>
            </a:fld>
            <a:endParaRPr lang="en-US"/>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dt" sz="half" idx="10"/>
          </p:nvPr>
        </p:nvSpPr>
        <p:spPr>
          <a:ln/>
        </p:spPr>
        <p:txBody>
          <a:bodyPr/>
          <a:lstStyle>
            <a:lvl1pPr>
              <a:defRPr/>
            </a:lvl1pPr>
          </a:lstStyle>
          <a:p>
            <a:pPr>
              <a:defRPr/>
            </a:pPr>
            <a:endParaRPr lang="en-US"/>
          </a:p>
        </p:txBody>
      </p:sp>
      <p:sp>
        <p:nvSpPr>
          <p:cNvPr id="6" name="Rectangle 30"/>
          <p:cNvSpPr>
            <a:spLocks noGrp="1" noChangeArrowheads="1"/>
          </p:cNvSpPr>
          <p:nvPr>
            <p:ph type="ftr" sz="quarter" idx="11"/>
          </p:nvPr>
        </p:nvSpPr>
        <p:spPr>
          <a:ln/>
        </p:spPr>
        <p:txBody>
          <a:bodyPr/>
          <a:lstStyle>
            <a:lvl1pPr>
              <a:defRPr/>
            </a:lvl1pPr>
          </a:lstStyle>
          <a:p>
            <a:pPr>
              <a:defRPr/>
            </a:pPr>
            <a:endParaRPr lang="en-US"/>
          </a:p>
        </p:txBody>
      </p:sp>
      <p:sp>
        <p:nvSpPr>
          <p:cNvPr id="7" name="Rectangle 31"/>
          <p:cNvSpPr>
            <a:spLocks noGrp="1" noChangeArrowheads="1"/>
          </p:cNvSpPr>
          <p:nvPr>
            <p:ph type="sldNum" sz="quarter" idx="12"/>
          </p:nvPr>
        </p:nvSpPr>
        <p:spPr>
          <a:ln/>
        </p:spPr>
        <p:txBody>
          <a:bodyPr/>
          <a:lstStyle>
            <a:lvl1pPr>
              <a:defRPr/>
            </a:lvl1pPr>
          </a:lstStyle>
          <a:p>
            <a:pPr>
              <a:defRPr/>
            </a:pPr>
            <a:fld id="{FE45187B-D325-4A67-AC6C-FC1E3B0FAC71}" type="slidenum">
              <a:rPr lang="en-US"/>
              <a:pPr>
                <a:defRPr/>
              </a:pPr>
              <a:t>‹#›</a:t>
            </a:fld>
            <a:endParaRPr lang="en-US"/>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26" name="Rectangle 6"/>
          <p:cNvSpPr>
            <a:spLocks noGrp="1" noChangeArrowheads="1"/>
          </p:cNvSpPr>
          <p:nvPr>
            <p:ph type="title"/>
          </p:nvPr>
        </p:nvSpPr>
        <p:spPr bwMode="auto">
          <a:xfrm>
            <a:off x="381000" y="76200"/>
            <a:ext cx="85248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1027" name="Rectangle 7"/>
          <p:cNvSpPr>
            <a:spLocks noGrp="1" noChangeArrowheads="1"/>
          </p:cNvSpPr>
          <p:nvPr>
            <p:ph type="body" idx="1"/>
          </p:nvPr>
        </p:nvSpPr>
        <p:spPr bwMode="white">
          <a:xfrm>
            <a:off x="381000" y="1295400"/>
            <a:ext cx="85344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77" name="Rectangle 2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2078" name="Rectangle 3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2079" name="Rectangle 3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622E239-1645-4C6D-9603-8CD96A74942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randomBar dir="vert"/>
  </p:transition>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defRPr>
      </a:lvl2pPr>
      <a:lvl3pPr algn="l" rtl="0" eaLnBrk="0" fontAlgn="base" hangingPunct="0">
        <a:spcBef>
          <a:spcPct val="0"/>
        </a:spcBef>
        <a:spcAft>
          <a:spcPct val="0"/>
        </a:spcAft>
        <a:defRPr kumimoji="1" sz="4400">
          <a:solidFill>
            <a:schemeClr val="tx2"/>
          </a:solidFill>
          <a:latin typeface="Tahoma" pitchFamily="34" charset="0"/>
        </a:defRPr>
      </a:lvl3pPr>
      <a:lvl4pPr algn="l" rtl="0" eaLnBrk="0" fontAlgn="base" hangingPunct="0">
        <a:spcBef>
          <a:spcPct val="0"/>
        </a:spcBef>
        <a:spcAft>
          <a:spcPct val="0"/>
        </a:spcAft>
        <a:defRPr kumimoji="1" sz="4400">
          <a:solidFill>
            <a:schemeClr val="tx2"/>
          </a:solidFill>
          <a:latin typeface="Tahoma" pitchFamily="34" charset="0"/>
        </a:defRPr>
      </a:lvl4pPr>
      <a:lvl5pPr algn="l" rtl="0" eaLnBrk="0" fontAlgn="base" hangingPunct="0">
        <a:spcBef>
          <a:spcPct val="0"/>
        </a:spcBef>
        <a:spcAft>
          <a:spcPct val="0"/>
        </a:spcAft>
        <a:defRPr kumimoji="1" sz="4400">
          <a:solidFill>
            <a:schemeClr val="tx2"/>
          </a:solidFill>
          <a:latin typeface="Tahoma" pitchFamily="34" charset="0"/>
        </a:defRPr>
      </a:lvl5pPr>
      <a:lvl6pPr marL="457200" algn="l" rtl="0" eaLnBrk="1" fontAlgn="base" hangingPunct="1">
        <a:spcBef>
          <a:spcPct val="0"/>
        </a:spcBef>
        <a:spcAft>
          <a:spcPct val="0"/>
        </a:spcAft>
        <a:defRPr kumimoji="1" sz="4400">
          <a:solidFill>
            <a:schemeClr val="tx2"/>
          </a:solidFill>
          <a:latin typeface="Tahoma" pitchFamily="34" charset="0"/>
        </a:defRPr>
      </a:lvl6pPr>
      <a:lvl7pPr marL="914400" algn="l" rtl="0" eaLnBrk="1" fontAlgn="base" hangingPunct="1">
        <a:spcBef>
          <a:spcPct val="0"/>
        </a:spcBef>
        <a:spcAft>
          <a:spcPct val="0"/>
        </a:spcAft>
        <a:defRPr kumimoji="1" sz="4400">
          <a:solidFill>
            <a:schemeClr val="tx2"/>
          </a:solidFill>
          <a:latin typeface="Tahoma" pitchFamily="34" charset="0"/>
        </a:defRPr>
      </a:lvl7pPr>
      <a:lvl8pPr marL="1371600" algn="l" rtl="0" eaLnBrk="1" fontAlgn="base" hangingPunct="1">
        <a:spcBef>
          <a:spcPct val="0"/>
        </a:spcBef>
        <a:spcAft>
          <a:spcPct val="0"/>
        </a:spcAft>
        <a:defRPr kumimoji="1" sz="4400">
          <a:solidFill>
            <a:schemeClr val="tx2"/>
          </a:solidFill>
          <a:latin typeface="Tahoma" pitchFamily="34" charset="0"/>
        </a:defRPr>
      </a:lvl8pPr>
      <a:lvl9pPr marL="1828800" algn="l" rtl="0" eaLnBrk="1" fontAlgn="base" hangingPunct="1">
        <a:spcBef>
          <a:spcPct val="0"/>
        </a:spcBef>
        <a:spcAft>
          <a:spcPct val="0"/>
        </a:spcAft>
        <a:defRPr kumimoji="1"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rgbClr val="000066"/>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0066"/>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000066"/>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000066"/>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000066"/>
        </a:buClr>
        <a:buSzPct val="75000"/>
        <a:buFont typeface="Wingdings" pitchFamily="2" charset="2"/>
        <a:buChar char="n"/>
        <a:defRPr kumimoji="1" sz="2000">
          <a:solidFill>
            <a:schemeClr val="tx1"/>
          </a:solidFill>
          <a:latin typeface="+mn-lt"/>
        </a:defRPr>
      </a:lvl5pPr>
      <a:lvl6pPr marL="2514600" indent="-228600" algn="l" rtl="0" eaLnBrk="1" fontAlgn="base" hangingPunct="1">
        <a:spcBef>
          <a:spcPct val="20000"/>
        </a:spcBef>
        <a:spcAft>
          <a:spcPct val="0"/>
        </a:spcAft>
        <a:buClr>
          <a:srgbClr val="000066"/>
        </a:buClr>
        <a:buSzPct val="75000"/>
        <a:buFont typeface="Wingdings" pitchFamily="2" charset="2"/>
        <a:buChar char="n"/>
        <a:defRPr kumimoji="1" sz="2000">
          <a:solidFill>
            <a:schemeClr val="tx1"/>
          </a:solidFill>
          <a:latin typeface="+mn-lt"/>
        </a:defRPr>
      </a:lvl6pPr>
      <a:lvl7pPr marL="2971800" indent="-228600" algn="l" rtl="0" eaLnBrk="1" fontAlgn="base" hangingPunct="1">
        <a:spcBef>
          <a:spcPct val="20000"/>
        </a:spcBef>
        <a:spcAft>
          <a:spcPct val="0"/>
        </a:spcAft>
        <a:buClr>
          <a:srgbClr val="000066"/>
        </a:buClr>
        <a:buSzPct val="75000"/>
        <a:buFont typeface="Wingdings" pitchFamily="2" charset="2"/>
        <a:buChar char="n"/>
        <a:defRPr kumimoji="1" sz="2000">
          <a:solidFill>
            <a:schemeClr val="tx1"/>
          </a:solidFill>
          <a:latin typeface="+mn-lt"/>
        </a:defRPr>
      </a:lvl7pPr>
      <a:lvl8pPr marL="3429000" indent="-228600" algn="l" rtl="0" eaLnBrk="1" fontAlgn="base" hangingPunct="1">
        <a:spcBef>
          <a:spcPct val="20000"/>
        </a:spcBef>
        <a:spcAft>
          <a:spcPct val="0"/>
        </a:spcAft>
        <a:buClr>
          <a:srgbClr val="000066"/>
        </a:buClr>
        <a:buSzPct val="75000"/>
        <a:buFont typeface="Wingdings" pitchFamily="2" charset="2"/>
        <a:buChar char="n"/>
        <a:defRPr kumimoji="1" sz="2000">
          <a:solidFill>
            <a:schemeClr val="tx1"/>
          </a:solidFill>
          <a:latin typeface="+mn-lt"/>
        </a:defRPr>
      </a:lvl8pPr>
      <a:lvl9pPr marL="3886200" indent="-228600" algn="l" rtl="0" eaLnBrk="1" fontAlgn="base" hangingPunct="1">
        <a:spcBef>
          <a:spcPct val="20000"/>
        </a:spcBef>
        <a:spcAft>
          <a:spcPct val="0"/>
        </a:spcAft>
        <a:buClr>
          <a:srgbClr val="000066"/>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nteq.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0"/>
            <a:ext cx="4419600" cy="4876800"/>
          </a:xfrm>
        </p:spPr>
        <p:txBody>
          <a:bodyPr/>
          <a:lstStyle/>
          <a:p>
            <a:pPr algn="ctr" eaLnBrk="1" hangingPunct="1"/>
            <a:r>
              <a:rPr lang="en-US" sz="4800" dirty="0" smtClean="0">
                <a:latin typeface="Cooper Black" pitchFamily="18" charset="0"/>
              </a:rPr>
              <a:t>The Effective </a:t>
            </a:r>
            <a:br>
              <a:rPr lang="en-US" sz="4800" dirty="0" smtClean="0">
                <a:latin typeface="Cooper Black" pitchFamily="18" charset="0"/>
              </a:rPr>
            </a:br>
            <a:r>
              <a:rPr lang="en-US" sz="4800" dirty="0" smtClean="0">
                <a:latin typeface="Cooper Black" pitchFamily="18" charset="0"/>
              </a:rPr>
              <a:t>Integration </a:t>
            </a:r>
            <a:br>
              <a:rPr lang="en-US" sz="4800" dirty="0" smtClean="0">
                <a:latin typeface="Cooper Black" pitchFamily="18" charset="0"/>
              </a:rPr>
            </a:br>
            <a:r>
              <a:rPr lang="en-US" sz="4800" dirty="0" smtClean="0">
                <a:latin typeface="Cooper Black" pitchFamily="18" charset="0"/>
              </a:rPr>
              <a:t>of Technology</a:t>
            </a:r>
          </a:p>
        </p:txBody>
      </p:sp>
      <p:sp>
        <p:nvSpPr>
          <p:cNvPr id="3075" name="Rectangle 3"/>
          <p:cNvSpPr>
            <a:spLocks noGrp="1" noChangeArrowheads="1"/>
          </p:cNvSpPr>
          <p:nvPr>
            <p:ph type="subTitle" idx="1"/>
          </p:nvPr>
        </p:nvSpPr>
        <p:spPr>
          <a:xfrm>
            <a:off x="152400" y="5334000"/>
            <a:ext cx="8686800" cy="1219200"/>
          </a:xfrm>
        </p:spPr>
        <p:txBody>
          <a:bodyPr/>
          <a:lstStyle/>
          <a:p>
            <a:pPr algn="ctr" eaLnBrk="1" hangingPunct="1"/>
            <a:r>
              <a:rPr lang="en-US" sz="2400" b="1" dirty="0" err="1" smtClean="0">
                <a:latin typeface="Arial" pitchFamily="34" charset="0"/>
                <a:cs typeface="Arial" pitchFamily="34" charset="0"/>
              </a:rPr>
              <a:t>Wael</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Abou</a:t>
            </a:r>
            <a:r>
              <a:rPr lang="en-US" sz="2400" b="1" dirty="0" smtClean="0">
                <a:latin typeface="Arial" pitchFamily="34" charset="0"/>
                <a:cs typeface="Arial" pitchFamily="34" charset="0"/>
              </a:rPr>
              <a:t> Hawash</a:t>
            </a:r>
          </a:p>
          <a:p>
            <a:pPr algn="ctr" eaLnBrk="1" hangingPunct="1"/>
            <a:r>
              <a:rPr lang="en-US" sz="2400" b="1" dirty="0" smtClean="0">
                <a:latin typeface="Arial" pitchFamily="34" charset="0"/>
                <a:cs typeface="Arial" pitchFamily="34" charset="0"/>
              </a:rPr>
              <a:t>IAT-TEC 2010 </a:t>
            </a:r>
          </a:p>
        </p:txBody>
      </p:sp>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Technology: The Change!</a:t>
            </a:r>
          </a:p>
        </p:txBody>
      </p:sp>
      <p:sp>
        <p:nvSpPr>
          <p:cNvPr id="12291" name="Content Placeholder 2"/>
          <p:cNvSpPr>
            <a:spLocks noGrp="1"/>
          </p:cNvSpPr>
          <p:nvPr>
            <p:ph idx="1"/>
          </p:nvPr>
        </p:nvSpPr>
        <p:spPr>
          <a:xfrm>
            <a:off x="331788" y="1401763"/>
            <a:ext cx="8534400" cy="4770437"/>
          </a:xfrm>
        </p:spPr>
        <p:txBody>
          <a:bodyPr/>
          <a:lstStyle/>
          <a:p>
            <a:pPr eaLnBrk="1" hangingPunct="1">
              <a:buFont typeface="Wingdings" pitchFamily="2" charset="2"/>
              <a:buNone/>
            </a:pPr>
            <a:endParaRPr lang="en-US" smtClean="0"/>
          </a:p>
          <a:p>
            <a:pPr eaLnBrk="1" hangingPunct="1">
              <a:buFont typeface="Wingdings" pitchFamily="2" charset="2"/>
              <a:buNone/>
            </a:pPr>
            <a:endParaRPr lang="en-US" smtClean="0"/>
          </a:p>
        </p:txBody>
      </p:sp>
      <p:pic>
        <p:nvPicPr>
          <p:cNvPr id="4" name="Picture 1030" descr="J:\IMAGES.WMF\HOM_HOUS\ELECT\H_HEL132.WMF"/>
          <p:cNvPicPr>
            <a:picLocks noChangeAspect="1" noChangeArrowheads="1"/>
          </p:cNvPicPr>
          <p:nvPr/>
        </p:nvPicPr>
        <p:blipFill>
          <a:blip r:embed="rId2" cstate="print"/>
          <a:srcRect/>
          <a:stretch>
            <a:fillRect/>
          </a:stretch>
        </p:blipFill>
        <p:spPr bwMode="auto">
          <a:xfrm>
            <a:off x="228600" y="3505200"/>
            <a:ext cx="1828800" cy="2100263"/>
          </a:xfrm>
          <a:prstGeom prst="rect">
            <a:avLst/>
          </a:prstGeom>
          <a:noFill/>
          <a:ln w="9525">
            <a:noFill/>
            <a:miter lim="800000"/>
            <a:headEnd/>
            <a:tailEnd/>
          </a:ln>
        </p:spPr>
      </p:pic>
      <p:sp>
        <p:nvSpPr>
          <p:cNvPr id="6" name="Rectangle 5"/>
          <p:cNvSpPr/>
          <p:nvPr/>
        </p:nvSpPr>
        <p:spPr>
          <a:xfrm>
            <a:off x="533400" y="1447800"/>
            <a:ext cx="8610600" cy="4622800"/>
          </a:xfrm>
          <a:prstGeom prst="rect">
            <a:avLst/>
          </a:prstGeom>
        </p:spPr>
        <p:txBody>
          <a:bodyPr>
            <a:spAutoFit/>
          </a:bodyPr>
          <a:lstStyle/>
          <a:p>
            <a:pPr>
              <a:defRPr/>
            </a:pPr>
            <a:r>
              <a:rPr lang="en-US" sz="3200" dirty="0">
                <a:latin typeface="+mj-lt"/>
              </a:rPr>
              <a:t>The </a:t>
            </a:r>
            <a:r>
              <a:rPr lang="en-US" sz="3200" dirty="0">
                <a:latin typeface="+mj-lt"/>
                <a:cs typeface="Tahoma" pitchFamily="34" charset="0"/>
              </a:rPr>
              <a:t>type</a:t>
            </a:r>
            <a:r>
              <a:rPr lang="en-US" sz="3200" dirty="0">
                <a:latin typeface="+mj-lt"/>
              </a:rPr>
              <a:t> of computer  you have does not matter. How many of us really need a computer with a 2.2-gigahertz processor when we can barely type 27 words a minute.</a:t>
            </a:r>
          </a:p>
          <a:p>
            <a:pPr>
              <a:defRPr/>
            </a:pPr>
            <a:endParaRPr lang="en-US" sz="3200" dirty="0">
              <a:latin typeface="+mj-lt"/>
            </a:endParaRPr>
          </a:p>
          <a:p>
            <a:pPr>
              <a:defRPr/>
            </a:pPr>
            <a:endParaRPr lang="en-US" sz="3200" dirty="0">
              <a:latin typeface="+mj-lt"/>
            </a:endParaRPr>
          </a:p>
          <a:p>
            <a:pPr>
              <a:defRPr/>
            </a:pPr>
            <a:endParaRPr lang="en-US" sz="3200" dirty="0">
              <a:latin typeface="+mj-lt"/>
            </a:endParaRPr>
          </a:p>
          <a:p>
            <a:pPr marL="342900" indent="-342900" eaLnBrk="1" hangingPunct="1">
              <a:spcBef>
                <a:spcPct val="20000"/>
              </a:spcBef>
              <a:buClr>
                <a:srgbClr val="000066"/>
              </a:buClr>
              <a:buSzPct val="75000"/>
              <a:defRPr/>
            </a:pPr>
            <a:r>
              <a:rPr kumimoji="1" lang="en-US" sz="3200" dirty="0">
                <a:solidFill>
                  <a:srgbClr val="FF0000"/>
                </a:solidFill>
                <a:latin typeface="Hobo Std" pitchFamily="50" charset="0"/>
              </a:rPr>
              <a:t>       Educators need to focus on computer        operations (skills and knowledge)</a:t>
            </a:r>
          </a:p>
        </p:txBody>
      </p:sp>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81000" y="0"/>
            <a:ext cx="8229600" cy="1143000"/>
          </a:xfrm>
        </p:spPr>
        <p:txBody>
          <a:bodyPr/>
          <a:lstStyle/>
          <a:p>
            <a:pPr eaLnBrk="1" hangingPunct="1"/>
            <a:r>
              <a:rPr lang="en-US" smtClean="0"/>
              <a:t>Technology: Changing Role</a:t>
            </a:r>
          </a:p>
        </p:txBody>
      </p:sp>
      <p:sp>
        <p:nvSpPr>
          <p:cNvPr id="13315" name="Text Placeholder 2"/>
          <p:cNvSpPr>
            <a:spLocks noGrp="1"/>
          </p:cNvSpPr>
          <p:nvPr>
            <p:ph type="body" idx="1"/>
          </p:nvPr>
        </p:nvSpPr>
        <p:spPr/>
        <p:txBody>
          <a:bodyPr/>
          <a:lstStyle/>
          <a:p>
            <a:pPr eaLnBrk="1" hangingPunct="1"/>
            <a:r>
              <a:rPr lang="en-US" sz="3200" dirty="0" smtClean="0">
                <a:solidFill>
                  <a:srgbClr val="0070C0"/>
                </a:solidFill>
              </a:rPr>
              <a:t>Teacher </a:t>
            </a:r>
          </a:p>
        </p:txBody>
      </p:sp>
      <p:sp>
        <p:nvSpPr>
          <p:cNvPr id="13316" name="Content Placeholder 3"/>
          <p:cNvSpPr>
            <a:spLocks noGrp="1"/>
          </p:cNvSpPr>
          <p:nvPr>
            <p:ph sz="half" idx="2"/>
          </p:nvPr>
        </p:nvSpPr>
        <p:spPr/>
        <p:txBody>
          <a:bodyPr/>
          <a:lstStyle/>
          <a:p>
            <a:pPr eaLnBrk="1" hangingPunct="1"/>
            <a:r>
              <a:rPr lang="en-US" sz="3200" dirty="0" smtClean="0"/>
              <a:t>Designer</a:t>
            </a:r>
          </a:p>
          <a:p>
            <a:pPr eaLnBrk="1" hangingPunct="1"/>
            <a:r>
              <a:rPr lang="en-US" sz="3200" dirty="0" smtClean="0"/>
              <a:t>Facilitator</a:t>
            </a:r>
          </a:p>
          <a:p>
            <a:pPr eaLnBrk="1" hangingPunct="1"/>
            <a:r>
              <a:rPr lang="en-US" sz="3200" dirty="0" smtClean="0"/>
              <a:t>Manager</a:t>
            </a:r>
          </a:p>
        </p:txBody>
      </p:sp>
      <p:sp>
        <p:nvSpPr>
          <p:cNvPr id="13317" name="Text Placeholder 4"/>
          <p:cNvSpPr>
            <a:spLocks noGrp="1"/>
          </p:cNvSpPr>
          <p:nvPr>
            <p:ph type="body" sz="quarter" idx="3"/>
          </p:nvPr>
        </p:nvSpPr>
        <p:spPr/>
        <p:txBody>
          <a:bodyPr/>
          <a:lstStyle/>
          <a:p>
            <a:pPr eaLnBrk="1" hangingPunct="1"/>
            <a:r>
              <a:rPr lang="en-US" sz="3200" dirty="0" smtClean="0">
                <a:solidFill>
                  <a:srgbClr val="00B050"/>
                </a:solidFill>
              </a:rPr>
              <a:t>Student</a:t>
            </a:r>
          </a:p>
        </p:txBody>
      </p:sp>
      <p:sp>
        <p:nvSpPr>
          <p:cNvPr id="13318" name="Content Placeholder 5"/>
          <p:cNvSpPr>
            <a:spLocks noGrp="1"/>
          </p:cNvSpPr>
          <p:nvPr>
            <p:ph sz="quarter" idx="4"/>
          </p:nvPr>
        </p:nvSpPr>
        <p:spPr/>
        <p:txBody>
          <a:bodyPr/>
          <a:lstStyle/>
          <a:p>
            <a:pPr eaLnBrk="1" hangingPunct="1"/>
            <a:r>
              <a:rPr lang="en-US" sz="3200" dirty="0" smtClean="0"/>
              <a:t>Gathers Data</a:t>
            </a:r>
          </a:p>
          <a:p>
            <a:pPr eaLnBrk="1" hangingPunct="1"/>
            <a:r>
              <a:rPr lang="en-US" sz="3200" dirty="0" smtClean="0"/>
              <a:t>Analyze Data</a:t>
            </a:r>
          </a:p>
          <a:p>
            <a:pPr eaLnBrk="1" hangingPunct="1"/>
            <a:r>
              <a:rPr lang="en-US" sz="3200" dirty="0" smtClean="0"/>
              <a:t>Creates Knowledge</a:t>
            </a:r>
          </a:p>
        </p:txBody>
      </p:sp>
      <p:pic>
        <p:nvPicPr>
          <p:cNvPr id="13319" name="Picture 11" descr="C:\Documents and Settings\wael.abouhawash\My Documents\My Pictures\onetoone_getgoing20091211.jpg"/>
          <p:cNvPicPr>
            <a:picLocks noChangeAspect="1" noChangeArrowheads="1"/>
          </p:cNvPicPr>
          <p:nvPr/>
        </p:nvPicPr>
        <p:blipFill>
          <a:blip r:embed="rId2" cstate="print"/>
          <a:srcRect/>
          <a:stretch>
            <a:fillRect/>
          </a:stretch>
        </p:blipFill>
        <p:spPr bwMode="auto">
          <a:xfrm rot="20805355">
            <a:off x="619125" y="4273550"/>
            <a:ext cx="2243138" cy="1676400"/>
          </a:xfrm>
          <a:prstGeom prst="rect">
            <a:avLst/>
          </a:prstGeom>
          <a:noFill/>
          <a:ln w="9525">
            <a:noFill/>
            <a:miter lim="800000"/>
            <a:headEnd/>
            <a:tailEnd/>
          </a:ln>
        </p:spPr>
      </p:pic>
      <p:pic>
        <p:nvPicPr>
          <p:cNvPr id="13320" name="Picture 12" descr="C:\Documents and Settings\wael.abouhawash\My Documents\My Pictures\onetoone_getsetup20091215.jpg"/>
          <p:cNvPicPr>
            <a:picLocks noChangeAspect="1" noChangeArrowheads="1"/>
          </p:cNvPicPr>
          <p:nvPr/>
        </p:nvPicPr>
        <p:blipFill>
          <a:blip r:embed="rId3" cstate="print"/>
          <a:srcRect/>
          <a:stretch>
            <a:fillRect/>
          </a:stretch>
        </p:blipFill>
        <p:spPr bwMode="auto">
          <a:xfrm>
            <a:off x="3505200" y="4495800"/>
            <a:ext cx="2181225" cy="1552575"/>
          </a:xfrm>
          <a:prstGeom prst="rect">
            <a:avLst/>
          </a:prstGeom>
          <a:noFill/>
          <a:ln w="9525">
            <a:noFill/>
            <a:miter lim="800000"/>
            <a:headEnd/>
            <a:tailEnd/>
          </a:ln>
        </p:spPr>
      </p:pic>
      <p:pic>
        <p:nvPicPr>
          <p:cNvPr id="13321" name="Picture 13" descr="C:\Documents and Settings\wael.abouhawash\My Documents\My Pictures\onetoone_gettrained20090602.jpg"/>
          <p:cNvPicPr>
            <a:picLocks noChangeAspect="1" noChangeArrowheads="1"/>
          </p:cNvPicPr>
          <p:nvPr/>
        </p:nvPicPr>
        <p:blipFill>
          <a:blip r:embed="rId4" cstate="print"/>
          <a:srcRect/>
          <a:stretch>
            <a:fillRect/>
          </a:stretch>
        </p:blipFill>
        <p:spPr bwMode="auto">
          <a:xfrm rot="1587551">
            <a:off x="6503988" y="4362450"/>
            <a:ext cx="2185987" cy="1662113"/>
          </a:xfrm>
          <a:prstGeom prst="rect">
            <a:avLst/>
          </a:prstGeom>
          <a:noFill/>
          <a:ln w="9525">
            <a:noFill/>
            <a:miter lim="800000"/>
            <a:headEnd/>
            <a:tailEnd/>
          </a:ln>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20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6">
                                            <p:txEl>
                                              <p:pRg st="0" end="0"/>
                                            </p:txEl>
                                          </p:spTgt>
                                        </p:tgtEl>
                                        <p:attrNameLst>
                                          <p:attrName>style.visibility</p:attrName>
                                        </p:attrNameLst>
                                      </p:cBhvr>
                                      <p:to>
                                        <p:strVal val="visible"/>
                                      </p:to>
                                    </p:set>
                                    <p:animEffect transition="in" filter="fade">
                                      <p:cBhvr>
                                        <p:cTn id="12" dur="2000"/>
                                        <p:tgtEl>
                                          <p:spTgt spid="133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6">
                                            <p:txEl>
                                              <p:pRg st="1" end="1"/>
                                            </p:txEl>
                                          </p:spTgt>
                                        </p:tgtEl>
                                        <p:attrNameLst>
                                          <p:attrName>style.visibility</p:attrName>
                                        </p:attrNameLst>
                                      </p:cBhvr>
                                      <p:to>
                                        <p:strVal val="visible"/>
                                      </p:to>
                                    </p:set>
                                    <p:animEffect transition="in" filter="fade">
                                      <p:cBhvr>
                                        <p:cTn id="17" dur="2000"/>
                                        <p:tgtEl>
                                          <p:spTgt spid="1331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6">
                                            <p:txEl>
                                              <p:pRg st="2" end="2"/>
                                            </p:txEl>
                                          </p:spTgt>
                                        </p:tgtEl>
                                        <p:attrNameLst>
                                          <p:attrName>style.visibility</p:attrName>
                                        </p:attrNameLst>
                                      </p:cBhvr>
                                      <p:to>
                                        <p:strVal val="visible"/>
                                      </p:to>
                                    </p:set>
                                    <p:animEffect transition="in" filter="fade">
                                      <p:cBhvr>
                                        <p:cTn id="22" dur="2000"/>
                                        <p:tgtEl>
                                          <p:spTgt spid="1331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317">
                                            <p:txEl>
                                              <p:pRg st="0" end="0"/>
                                            </p:txEl>
                                          </p:spTgt>
                                        </p:tgtEl>
                                        <p:attrNameLst>
                                          <p:attrName>style.visibility</p:attrName>
                                        </p:attrNameLst>
                                      </p:cBhvr>
                                      <p:to>
                                        <p:strVal val="visible"/>
                                      </p:to>
                                    </p:set>
                                    <p:animEffect transition="in" filter="fade">
                                      <p:cBhvr>
                                        <p:cTn id="27" dur="2000"/>
                                        <p:tgtEl>
                                          <p:spTgt spid="1331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318">
                                            <p:txEl>
                                              <p:pRg st="0" end="0"/>
                                            </p:txEl>
                                          </p:spTgt>
                                        </p:tgtEl>
                                        <p:attrNameLst>
                                          <p:attrName>style.visibility</p:attrName>
                                        </p:attrNameLst>
                                      </p:cBhvr>
                                      <p:to>
                                        <p:strVal val="visible"/>
                                      </p:to>
                                    </p:set>
                                    <p:animEffect transition="in" filter="fade">
                                      <p:cBhvr>
                                        <p:cTn id="32" dur="2000"/>
                                        <p:tgtEl>
                                          <p:spTgt spid="1331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318">
                                            <p:txEl>
                                              <p:pRg st="1" end="1"/>
                                            </p:txEl>
                                          </p:spTgt>
                                        </p:tgtEl>
                                        <p:attrNameLst>
                                          <p:attrName>style.visibility</p:attrName>
                                        </p:attrNameLst>
                                      </p:cBhvr>
                                      <p:to>
                                        <p:strVal val="visible"/>
                                      </p:to>
                                    </p:set>
                                    <p:animEffect transition="in" filter="fade">
                                      <p:cBhvr>
                                        <p:cTn id="37" dur="2000"/>
                                        <p:tgtEl>
                                          <p:spTgt spid="13318">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318">
                                            <p:txEl>
                                              <p:pRg st="2" end="2"/>
                                            </p:txEl>
                                          </p:spTgt>
                                        </p:tgtEl>
                                        <p:attrNameLst>
                                          <p:attrName>style.visibility</p:attrName>
                                        </p:attrNameLst>
                                      </p:cBhvr>
                                      <p:to>
                                        <p:strVal val="visible"/>
                                      </p:to>
                                    </p:set>
                                    <p:animEffect transition="in" filter="fade">
                                      <p:cBhvr>
                                        <p:cTn id="42" dur="2000"/>
                                        <p:tgtEl>
                                          <p:spTgt spid="133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allAtOnce"/>
      <p:bldP spid="13316" grpId="0" build="p"/>
      <p:bldP spid="13317" grpId="0" build="allAtOnce"/>
      <p:bldP spid="1331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Technology: The Teacher</a:t>
            </a:r>
          </a:p>
        </p:txBody>
      </p:sp>
      <p:sp>
        <p:nvSpPr>
          <p:cNvPr id="14339" name="Content Placeholder 2"/>
          <p:cNvSpPr>
            <a:spLocks noGrp="1"/>
          </p:cNvSpPr>
          <p:nvPr>
            <p:ph idx="1"/>
          </p:nvPr>
        </p:nvSpPr>
        <p:spPr>
          <a:xfrm>
            <a:off x="381000" y="1295400"/>
            <a:ext cx="8534400" cy="5257800"/>
          </a:xfrm>
        </p:spPr>
        <p:txBody>
          <a:bodyPr/>
          <a:lstStyle/>
          <a:p>
            <a:pPr eaLnBrk="1" hangingPunct="1">
              <a:spcBef>
                <a:spcPct val="70000"/>
              </a:spcBef>
              <a:buFont typeface="Wingdings" pitchFamily="2" charset="2"/>
              <a:buNone/>
            </a:pPr>
            <a:r>
              <a:rPr lang="en-US" b="1" dirty="0" smtClean="0"/>
              <a:t>Teacher as designer:</a:t>
            </a:r>
          </a:p>
          <a:p>
            <a:pPr eaLnBrk="1" hangingPunct="1">
              <a:spcAft>
                <a:spcPct val="100000"/>
              </a:spcAft>
            </a:pPr>
            <a:r>
              <a:rPr lang="en-US" dirty="0" smtClean="0"/>
              <a:t>Creates integrated lesson plans</a:t>
            </a:r>
          </a:p>
          <a:p>
            <a:pPr eaLnBrk="1" hangingPunct="1">
              <a:spcAft>
                <a:spcPct val="100000"/>
              </a:spcAft>
            </a:pPr>
            <a:r>
              <a:rPr lang="en-US" dirty="0" smtClean="0"/>
              <a:t>Creates problems that require the student to manipulate data</a:t>
            </a:r>
          </a:p>
          <a:p>
            <a:pPr eaLnBrk="1" hangingPunct="1">
              <a:spcAft>
                <a:spcPct val="100000"/>
              </a:spcAft>
            </a:pPr>
            <a:r>
              <a:rPr lang="en-US" dirty="0" smtClean="0"/>
              <a:t>Utilizes multiple learning resources</a:t>
            </a:r>
          </a:p>
          <a:p>
            <a:pPr eaLnBrk="1" hangingPunct="1"/>
            <a:r>
              <a:rPr lang="en-US" dirty="0" smtClean="0"/>
              <a:t>Uses real-world data</a:t>
            </a:r>
          </a:p>
          <a:p>
            <a:pPr eaLnBrk="1" hangingPunct="1">
              <a:buFont typeface="Wingdings" pitchFamily="2" charset="2"/>
              <a:buNone/>
            </a:pPr>
            <a:endParaRPr lang="en-US" dirty="0" smtClean="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20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20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fade">
                                      <p:cBhvr>
                                        <p:cTn id="17" dur="20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fade">
                                      <p:cBhvr>
                                        <p:cTn id="22" dur="2000"/>
                                        <p:tgtEl>
                                          <p:spTgt spid="143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fade">
                                      <p:cBhvr>
                                        <p:cTn id="27" dur="20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Technology: The Teacher</a:t>
            </a:r>
          </a:p>
        </p:txBody>
      </p:sp>
      <p:sp>
        <p:nvSpPr>
          <p:cNvPr id="15363" name="Content Placeholder 2"/>
          <p:cNvSpPr>
            <a:spLocks noGrp="1"/>
          </p:cNvSpPr>
          <p:nvPr>
            <p:ph idx="1"/>
          </p:nvPr>
        </p:nvSpPr>
        <p:spPr/>
        <p:txBody>
          <a:bodyPr/>
          <a:lstStyle/>
          <a:p>
            <a:pPr eaLnBrk="1" hangingPunct="1">
              <a:spcBef>
                <a:spcPct val="70000"/>
              </a:spcBef>
              <a:buFont typeface="Wingdings" pitchFamily="2" charset="2"/>
              <a:buNone/>
            </a:pPr>
            <a:r>
              <a:rPr lang="en-US" b="1" dirty="0" smtClean="0"/>
              <a:t>Teacher as facilitator:</a:t>
            </a:r>
          </a:p>
          <a:p>
            <a:pPr eaLnBrk="1" hangingPunct="1">
              <a:spcBef>
                <a:spcPct val="70000"/>
              </a:spcBef>
            </a:pPr>
            <a:r>
              <a:rPr lang="en-US" dirty="0" smtClean="0"/>
              <a:t>No longer the main source of information</a:t>
            </a:r>
          </a:p>
          <a:p>
            <a:pPr eaLnBrk="1" hangingPunct="1">
              <a:spcBef>
                <a:spcPct val="70000"/>
              </a:spcBef>
            </a:pPr>
            <a:r>
              <a:rPr lang="en-US" dirty="0" smtClean="0"/>
              <a:t>Asks directed questions</a:t>
            </a:r>
          </a:p>
          <a:p>
            <a:pPr eaLnBrk="1" hangingPunct="1">
              <a:spcBef>
                <a:spcPct val="70000"/>
              </a:spcBef>
            </a:pPr>
            <a:r>
              <a:rPr lang="en-US" dirty="0" smtClean="0"/>
              <a:t>Models problem-solving processes and technical tasks</a:t>
            </a:r>
          </a:p>
          <a:p>
            <a:pPr eaLnBrk="1" hangingPunct="1">
              <a:spcBef>
                <a:spcPct val="70000"/>
              </a:spcBef>
            </a:pPr>
            <a:r>
              <a:rPr lang="en-US" dirty="0" smtClean="0"/>
              <a:t>Provides necessary scaffolding for students</a:t>
            </a:r>
          </a:p>
          <a:p>
            <a:pPr eaLnBrk="1" hangingPunct="1">
              <a:buFont typeface="Wingdings" pitchFamily="2" charset="2"/>
              <a:buNone/>
            </a:pPr>
            <a:endParaRPr lang="en-US" dirty="0" smtClean="0"/>
          </a:p>
        </p:txBody>
      </p:sp>
    </p:spTree>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Technology: The Teacher</a:t>
            </a:r>
          </a:p>
        </p:txBody>
      </p:sp>
      <p:sp>
        <p:nvSpPr>
          <p:cNvPr id="16387" name="Content Placeholder 2"/>
          <p:cNvSpPr>
            <a:spLocks noGrp="1"/>
          </p:cNvSpPr>
          <p:nvPr>
            <p:ph idx="1"/>
          </p:nvPr>
        </p:nvSpPr>
        <p:spPr/>
        <p:txBody>
          <a:bodyPr/>
          <a:lstStyle/>
          <a:p>
            <a:pPr eaLnBrk="1" hangingPunct="1">
              <a:spcBef>
                <a:spcPct val="70000"/>
              </a:spcBef>
              <a:buFont typeface="Wingdings" pitchFamily="2" charset="2"/>
              <a:buNone/>
            </a:pPr>
            <a:r>
              <a:rPr lang="en-US" b="1" dirty="0" smtClean="0"/>
              <a:t>Teacher as manager:</a:t>
            </a:r>
          </a:p>
          <a:p>
            <a:pPr eaLnBrk="1" hangingPunct="1">
              <a:lnSpc>
                <a:spcPct val="90000"/>
              </a:lnSpc>
              <a:spcAft>
                <a:spcPct val="75000"/>
              </a:spcAft>
            </a:pPr>
            <a:r>
              <a:rPr lang="en-US" dirty="0" smtClean="0"/>
              <a:t>Plans a viable rotation schedule</a:t>
            </a:r>
          </a:p>
          <a:p>
            <a:pPr eaLnBrk="1" hangingPunct="1">
              <a:lnSpc>
                <a:spcPct val="90000"/>
              </a:lnSpc>
              <a:spcAft>
                <a:spcPct val="75000"/>
              </a:spcAft>
            </a:pPr>
            <a:r>
              <a:rPr lang="en-US" dirty="0" smtClean="0"/>
              <a:t>Provides a multidimensional learning 		environment</a:t>
            </a:r>
          </a:p>
          <a:p>
            <a:pPr eaLnBrk="1" hangingPunct="1">
              <a:lnSpc>
                <a:spcPct val="90000"/>
              </a:lnSpc>
              <a:spcAft>
                <a:spcPct val="75000"/>
              </a:spcAft>
            </a:pPr>
            <a:r>
              <a:rPr lang="en-US" dirty="0" smtClean="0"/>
              <a:t>Encourages students to solve problems</a:t>
            </a:r>
          </a:p>
          <a:p>
            <a:pPr eaLnBrk="1" hangingPunct="1">
              <a:lnSpc>
                <a:spcPct val="90000"/>
              </a:lnSpc>
              <a:spcAft>
                <a:spcPct val="50000"/>
              </a:spcAft>
            </a:pPr>
            <a:r>
              <a:rPr lang="en-US" dirty="0" smtClean="0"/>
              <a:t>Finds solutions to technical problems</a:t>
            </a:r>
          </a:p>
        </p:txBody>
      </p:sp>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Technology: Instruction</a:t>
            </a:r>
          </a:p>
        </p:txBody>
      </p:sp>
      <p:sp>
        <p:nvSpPr>
          <p:cNvPr id="17411" name="Content Placeholder 2"/>
          <p:cNvSpPr>
            <a:spLocks noGrp="1"/>
          </p:cNvSpPr>
          <p:nvPr>
            <p:ph idx="1"/>
          </p:nvPr>
        </p:nvSpPr>
        <p:spPr/>
        <p:txBody>
          <a:bodyPr/>
          <a:lstStyle/>
          <a:p>
            <a:pPr eaLnBrk="1" hangingPunct="1">
              <a:spcBef>
                <a:spcPct val="45000"/>
              </a:spcBef>
              <a:spcAft>
                <a:spcPct val="25000"/>
              </a:spcAft>
            </a:pPr>
            <a:endParaRPr lang="en-US" dirty="0" smtClean="0"/>
          </a:p>
          <a:p>
            <a:pPr eaLnBrk="1" hangingPunct="1">
              <a:spcBef>
                <a:spcPct val="45000"/>
              </a:spcBef>
              <a:spcAft>
                <a:spcPct val="25000"/>
              </a:spcAft>
            </a:pPr>
            <a:r>
              <a:rPr lang="en-US" dirty="0" smtClean="0"/>
              <a:t>Problem based</a:t>
            </a:r>
          </a:p>
          <a:p>
            <a:pPr eaLnBrk="1" hangingPunct="1">
              <a:spcBef>
                <a:spcPct val="45000"/>
              </a:spcBef>
              <a:spcAft>
                <a:spcPct val="25000"/>
              </a:spcAft>
            </a:pPr>
            <a:r>
              <a:rPr lang="en-US" dirty="0" smtClean="0"/>
              <a:t>Authentic data</a:t>
            </a:r>
          </a:p>
          <a:p>
            <a:pPr eaLnBrk="1" hangingPunct="1">
              <a:spcBef>
                <a:spcPct val="50000"/>
              </a:spcBef>
              <a:spcAft>
                <a:spcPct val="15000"/>
              </a:spcAft>
            </a:pPr>
            <a:r>
              <a:rPr lang="en-US" dirty="0" smtClean="0"/>
              <a:t>Uses problems students can relate to</a:t>
            </a:r>
          </a:p>
          <a:p>
            <a:pPr eaLnBrk="1" hangingPunct="1">
              <a:spcBef>
                <a:spcPct val="60000"/>
              </a:spcBef>
            </a:pPr>
            <a:r>
              <a:rPr lang="en-US" dirty="0" smtClean="0"/>
              <a:t>Provides for many sources of information</a:t>
            </a:r>
          </a:p>
          <a:p>
            <a:pPr eaLnBrk="1" hangingPunct="1">
              <a:spcBef>
                <a:spcPct val="60000"/>
              </a:spcBef>
            </a:pPr>
            <a:r>
              <a:rPr lang="en-US" dirty="0" smtClean="0"/>
              <a:t>…………………</a:t>
            </a:r>
          </a:p>
          <a:p>
            <a:pPr eaLnBrk="1" hangingPunct="1"/>
            <a:endParaRPr lang="en-US" dirty="0" smtClean="0"/>
          </a:p>
        </p:txBody>
      </p:sp>
      <p:pic>
        <p:nvPicPr>
          <p:cNvPr id="17413" name="Picture 5" descr="Intel recognized for commitment to education"/>
          <p:cNvPicPr>
            <a:picLocks noChangeAspect="1" noChangeArrowheads="1"/>
          </p:cNvPicPr>
          <p:nvPr/>
        </p:nvPicPr>
        <p:blipFill>
          <a:blip r:embed="rId2" cstate="print"/>
          <a:srcRect/>
          <a:stretch>
            <a:fillRect/>
          </a:stretch>
        </p:blipFill>
        <p:spPr bwMode="auto">
          <a:xfrm>
            <a:off x="4419600" y="1905000"/>
            <a:ext cx="3964738" cy="1676400"/>
          </a:xfrm>
          <a:prstGeom prst="rect">
            <a:avLst/>
          </a:prstGeom>
          <a:noFill/>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fade">
                                      <p:cBhvr>
                                        <p:cTn id="7" dur="2000"/>
                                        <p:tgtEl>
                                          <p:spTgt spid="174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fade">
                                      <p:cBhvr>
                                        <p:cTn id="12" dur="2000"/>
                                        <p:tgtEl>
                                          <p:spTgt spid="17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fade">
                                      <p:cBhvr>
                                        <p:cTn id="17" dur="2000"/>
                                        <p:tgtEl>
                                          <p:spTgt spid="174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Effect transition="in" filter="fade">
                                      <p:cBhvr>
                                        <p:cTn id="22" dur="2000"/>
                                        <p:tgtEl>
                                          <p:spTgt spid="174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Effect transition="in" filter="fade">
                                      <p:cBhvr>
                                        <p:cTn id="27" dur="20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Technology: How to do it!</a:t>
            </a:r>
          </a:p>
        </p:txBody>
      </p:sp>
      <p:sp>
        <p:nvSpPr>
          <p:cNvPr id="18435" name="Content Placeholder 2"/>
          <p:cNvSpPr>
            <a:spLocks noGrp="1"/>
          </p:cNvSpPr>
          <p:nvPr>
            <p:ph idx="1"/>
          </p:nvPr>
        </p:nvSpPr>
        <p:spPr>
          <a:xfrm>
            <a:off x="381000" y="1295400"/>
            <a:ext cx="8763000" cy="1905000"/>
          </a:xfrm>
        </p:spPr>
        <p:txBody>
          <a:bodyPr/>
          <a:lstStyle/>
          <a:p>
            <a:pPr eaLnBrk="1" hangingPunct="1">
              <a:buFont typeface="Wingdings" pitchFamily="2" charset="2"/>
              <a:buNone/>
            </a:pPr>
            <a:endParaRPr lang="en-US" dirty="0" smtClean="0"/>
          </a:p>
          <a:p>
            <a:pPr algn="ctr" eaLnBrk="1" hangingPunct="1">
              <a:buFont typeface="Wingdings" pitchFamily="2" charset="2"/>
              <a:buNone/>
            </a:pPr>
            <a:r>
              <a:rPr lang="en-US" b="1" dirty="0" err="1" smtClean="0"/>
              <a:t>NTeQ</a:t>
            </a:r>
            <a:r>
              <a:rPr lang="en-US" b="1" dirty="0" smtClean="0"/>
              <a:t> Model</a:t>
            </a:r>
          </a:p>
          <a:p>
            <a:pPr algn="ctr" eaLnBrk="1" hangingPunct="1">
              <a:buFont typeface="Wingdings" pitchFamily="2" charset="2"/>
              <a:buNone/>
            </a:pPr>
            <a:r>
              <a:rPr lang="en-US" b="1" dirty="0" err="1" smtClean="0">
                <a:solidFill>
                  <a:srgbClr val="000066"/>
                </a:solidFill>
              </a:rPr>
              <a:t>i</a:t>
            </a:r>
            <a:r>
              <a:rPr lang="en-US" b="1" dirty="0" err="1" smtClean="0">
                <a:solidFill>
                  <a:srgbClr val="FF0000"/>
                </a:solidFill>
              </a:rPr>
              <a:t>N</a:t>
            </a:r>
            <a:r>
              <a:rPr lang="en-US" b="1" dirty="0" err="1" smtClean="0">
                <a:solidFill>
                  <a:srgbClr val="000066"/>
                </a:solidFill>
              </a:rPr>
              <a:t>tegrating</a:t>
            </a:r>
            <a:r>
              <a:rPr lang="en-US" b="1" dirty="0" smtClean="0">
                <a:solidFill>
                  <a:srgbClr val="000066"/>
                </a:solidFill>
              </a:rPr>
              <a:t> </a:t>
            </a:r>
            <a:r>
              <a:rPr lang="en-US" b="1" dirty="0" smtClean="0">
                <a:solidFill>
                  <a:srgbClr val="FF0000"/>
                </a:solidFill>
              </a:rPr>
              <a:t>Te</a:t>
            </a:r>
            <a:r>
              <a:rPr lang="en-US" b="1" dirty="0" smtClean="0">
                <a:solidFill>
                  <a:srgbClr val="000066"/>
                </a:solidFill>
              </a:rPr>
              <a:t>chnology for </a:t>
            </a:r>
            <a:r>
              <a:rPr lang="en-US" b="1" dirty="0" err="1" smtClean="0">
                <a:solidFill>
                  <a:srgbClr val="000066"/>
                </a:solidFill>
              </a:rPr>
              <a:t>in</a:t>
            </a:r>
            <a:r>
              <a:rPr lang="en-US" b="1" dirty="0" err="1" smtClean="0">
                <a:solidFill>
                  <a:srgbClr val="FF0000"/>
                </a:solidFill>
              </a:rPr>
              <a:t>Q</a:t>
            </a:r>
            <a:r>
              <a:rPr lang="en-US" b="1" dirty="0" err="1" smtClean="0">
                <a:solidFill>
                  <a:srgbClr val="000066"/>
                </a:solidFill>
              </a:rPr>
              <a:t>uiry</a:t>
            </a:r>
            <a:endParaRPr lang="en-US" b="1" dirty="0" smtClean="0">
              <a:solidFill>
                <a:srgbClr val="000066"/>
              </a:solidFill>
            </a:endParaRPr>
          </a:p>
          <a:p>
            <a:pPr eaLnBrk="1" hangingPunct="1">
              <a:buFont typeface="Wingdings" pitchFamily="2" charset="2"/>
              <a:buNone/>
            </a:pPr>
            <a:endParaRPr lang="en-US" dirty="0" smtClean="0"/>
          </a:p>
        </p:txBody>
      </p:sp>
      <p:pic>
        <p:nvPicPr>
          <p:cNvPr id="18436" name="Picture 3"/>
          <p:cNvPicPr>
            <a:picLocks noChangeAspect="1" noChangeArrowheads="1"/>
          </p:cNvPicPr>
          <p:nvPr/>
        </p:nvPicPr>
        <p:blipFill>
          <a:blip r:embed="rId2" cstate="print"/>
          <a:srcRect/>
          <a:stretch>
            <a:fillRect/>
          </a:stretch>
        </p:blipFill>
        <p:spPr bwMode="auto">
          <a:xfrm>
            <a:off x="304800" y="3200400"/>
            <a:ext cx="8839200" cy="3371850"/>
          </a:xfrm>
          <a:prstGeom prst="rect">
            <a:avLst/>
          </a:prstGeom>
          <a:noFill/>
          <a:ln w="9525">
            <a:noFill/>
            <a:miter lim="800000"/>
            <a:headEnd/>
            <a:tailEnd/>
          </a:ln>
        </p:spPr>
      </p:pic>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9458" name="Picture 3"/>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9459" name="TextBox 16"/>
          <p:cNvSpPr txBox="1">
            <a:spLocks noChangeArrowheads="1"/>
          </p:cNvSpPr>
          <p:nvPr/>
        </p:nvSpPr>
        <p:spPr bwMode="auto">
          <a:xfrm>
            <a:off x="4876800" y="4953000"/>
            <a:ext cx="3962400" cy="461963"/>
          </a:xfrm>
          <a:prstGeom prst="rect">
            <a:avLst/>
          </a:prstGeom>
          <a:noFill/>
          <a:ln w="9525">
            <a:noFill/>
            <a:miter lim="800000"/>
            <a:headEnd/>
            <a:tailEnd/>
          </a:ln>
        </p:spPr>
        <p:txBody>
          <a:bodyPr>
            <a:spAutoFit/>
          </a:bodyPr>
          <a:lstStyle/>
          <a:p>
            <a:r>
              <a:rPr lang="en-US" b="1" dirty="0">
                <a:solidFill>
                  <a:srgbClr val="00B0F0"/>
                </a:solidFill>
              </a:rPr>
              <a:t>Assessment</a:t>
            </a:r>
          </a:p>
        </p:txBody>
      </p:sp>
      <p:sp>
        <p:nvSpPr>
          <p:cNvPr id="19460" name="TextBox 17"/>
          <p:cNvSpPr txBox="1">
            <a:spLocks noChangeArrowheads="1"/>
          </p:cNvSpPr>
          <p:nvPr/>
        </p:nvSpPr>
        <p:spPr bwMode="auto">
          <a:xfrm>
            <a:off x="304800" y="5657850"/>
            <a:ext cx="3962400" cy="1200150"/>
          </a:xfrm>
          <a:prstGeom prst="rect">
            <a:avLst/>
          </a:prstGeom>
          <a:noFill/>
          <a:ln w="9525">
            <a:noFill/>
            <a:miter lim="800000"/>
            <a:headEnd/>
            <a:tailEnd/>
          </a:ln>
        </p:spPr>
        <p:txBody>
          <a:bodyPr>
            <a:spAutoFit/>
          </a:bodyPr>
          <a:lstStyle/>
          <a:p>
            <a:r>
              <a:rPr lang="en-US" b="1" dirty="0">
                <a:solidFill>
                  <a:srgbClr val="00B0F0"/>
                </a:solidFill>
              </a:rPr>
              <a:t>Specify Computer Functions, Applications, and Data Manipulation</a:t>
            </a:r>
          </a:p>
        </p:txBody>
      </p:sp>
      <p:sp>
        <p:nvSpPr>
          <p:cNvPr id="19461" name="TextBox 18"/>
          <p:cNvSpPr txBox="1">
            <a:spLocks noChangeArrowheads="1"/>
          </p:cNvSpPr>
          <p:nvPr/>
        </p:nvSpPr>
        <p:spPr bwMode="auto">
          <a:xfrm>
            <a:off x="4876800" y="533400"/>
            <a:ext cx="3962400" cy="461963"/>
          </a:xfrm>
          <a:prstGeom prst="rect">
            <a:avLst/>
          </a:prstGeom>
          <a:noFill/>
          <a:ln w="9525">
            <a:noFill/>
            <a:miter lim="800000"/>
            <a:headEnd/>
            <a:tailEnd/>
          </a:ln>
        </p:spPr>
        <p:txBody>
          <a:bodyPr>
            <a:spAutoFit/>
          </a:bodyPr>
          <a:lstStyle/>
          <a:p>
            <a:r>
              <a:rPr lang="en-US" b="1" dirty="0">
                <a:solidFill>
                  <a:srgbClr val="00B0F0"/>
                </a:solidFill>
              </a:rPr>
              <a:t>Specify Problem</a:t>
            </a:r>
          </a:p>
        </p:txBody>
      </p:sp>
      <p:sp>
        <p:nvSpPr>
          <p:cNvPr id="19462" name="TextBox 19"/>
          <p:cNvSpPr txBox="1">
            <a:spLocks noChangeArrowheads="1"/>
          </p:cNvSpPr>
          <p:nvPr/>
        </p:nvSpPr>
        <p:spPr bwMode="auto">
          <a:xfrm>
            <a:off x="4876800" y="2362200"/>
            <a:ext cx="3962400" cy="461963"/>
          </a:xfrm>
          <a:prstGeom prst="rect">
            <a:avLst/>
          </a:prstGeom>
          <a:noFill/>
          <a:ln w="9525">
            <a:noFill/>
            <a:miter lim="800000"/>
            <a:headEnd/>
            <a:tailEnd/>
          </a:ln>
        </p:spPr>
        <p:txBody>
          <a:bodyPr>
            <a:spAutoFit/>
          </a:bodyPr>
          <a:lstStyle/>
          <a:p>
            <a:r>
              <a:rPr lang="en-US" b="1" dirty="0">
                <a:solidFill>
                  <a:srgbClr val="00B0F0"/>
                </a:solidFill>
              </a:rPr>
              <a:t>Results Presentation</a:t>
            </a:r>
          </a:p>
        </p:txBody>
      </p:sp>
      <p:sp>
        <p:nvSpPr>
          <p:cNvPr id="19463" name="TextBox 20"/>
          <p:cNvSpPr txBox="1">
            <a:spLocks noChangeArrowheads="1"/>
          </p:cNvSpPr>
          <p:nvPr/>
        </p:nvSpPr>
        <p:spPr bwMode="auto">
          <a:xfrm>
            <a:off x="4876800" y="3733800"/>
            <a:ext cx="3962400" cy="461963"/>
          </a:xfrm>
          <a:prstGeom prst="rect">
            <a:avLst/>
          </a:prstGeom>
          <a:noFill/>
          <a:ln w="9525">
            <a:noFill/>
            <a:miter lim="800000"/>
            <a:headEnd/>
            <a:tailEnd/>
          </a:ln>
        </p:spPr>
        <p:txBody>
          <a:bodyPr>
            <a:spAutoFit/>
          </a:bodyPr>
          <a:lstStyle/>
          <a:p>
            <a:r>
              <a:rPr lang="en-US" b="1" dirty="0">
                <a:solidFill>
                  <a:srgbClr val="00B0F0"/>
                </a:solidFill>
              </a:rPr>
              <a:t>Supporting Activities</a:t>
            </a:r>
          </a:p>
        </p:txBody>
      </p:sp>
      <p:sp>
        <p:nvSpPr>
          <p:cNvPr id="19464" name="TextBox 21"/>
          <p:cNvSpPr txBox="1">
            <a:spLocks noChangeArrowheads="1"/>
          </p:cNvSpPr>
          <p:nvPr/>
        </p:nvSpPr>
        <p:spPr bwMode="auto">
          <a:xfrm>
            <a:off x="304800" y="2667000"/>
            <a:ext cx="3962400" cy="461963"/>
          </a:xfrm>
          <a:prstGeom prst="rect">
            <a:avLst/>
          </a:prstGeom>
          <a:noFill/>
          <a:ln w="9525">
            <a:noFill/>
            <a:miter lim="800000"/>
            <a:headEnd/>
            <a:tailEnd/>
          </a:ln>
        </p:spPr>
        <p:txBody>
          <a:bodyPr>
            <a:spAutoFit/>
          </a:bodyPr>
          <a:lstStyle/>
          <a:p>
            <a:r>
              <a:rPr lang="en-US" b="1" dirty="0">
                <a:solidFill>
                  <a:srgbClr val="00B0F0"/>
                </a:solidFill>
              </a:rPr>
              <a:t>Specify lesson objectives</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4">
                                            <p:txEl>
                                              <p:pRg st="0" end="0"/>
                                            </p:txEl>
                                          </p:spTgt>
                                        </p:tgtEl>
                                        <p:attrNameLst>
                                          <p:attrName>style.visibility</p:attrName>
                                        </p:attrNameLst>
                                      </p:cBhvr>
                                      <p:to>
                                        <p:strVal val="visible"/>
                                      </p:to>
                                    </p:set>
                                    <p:animEffect transition="in" filter="fade">
                                      <p:cBhvr>
                                        <p:cTn id="7" dur="2000"/>
                                        <p:tgtEl>
                                          <p:spTgt spid="194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0">
                                            <p:txEl>
                                              <p:pRg st="0" end="0"/>
                                            </p:txEl>
                                          </p:spTgt>
                                        </p:tgtEl>
                                        <p:attrNameLst>
                                          <p:attrName>style.visibility</p:attrName>
                                        </p:attrNameLst>
                                      </p:cBhvr>
                                      <p:to>
                                        <p:strVal val="visible"/>
                                      </p:to>
                                    </p:set>
                                    <p:animEffect transition="in" filter="fade">
                                      <p:cBhvr>
                                        <p:cTn id="12" dur="2000"/>
                                        <p:tgtEl>
                                          <p:spTgt spid="1946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61">
                                            <p:txEl>
                                              <p:pRg st="0" end="0"/>
                                            </p:txEl>
                                          </p:spTgt>
                                        </p:tgtEl>
                                        <p:attrNameLst>
                                          <p:attrName>style.visibility</p:attrName>
                                        </p:attrNameLst>
                                      </p:cBhvr>
                                      <p:to>
                                        <p:strVal val="visible"/>
                                      </p:to>
                                    </p:set>
                                    <p:animEffect transition="in" filter="fade">
                                      <p:cBhvr>
                                        <p:cTn id="17" dur="2000"/>
                                        <p:tgtEl>
                                          <p:spTgt spid="1946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62">
                                            <p:txEl>
                                              <p:pRg st="0" end="0"/>
                                            </p:txEl>
                                          </p:spTgt>
                                        </p:tgtEl>
                                        <p:attrNameLst>
                                          <p:attrName>style.visibility</p:attrName>
                                        </p:attrNameLst>
                                      </p:cBhvr>
                                      <p:to>
                                        <p:strVal val="visible"/>
                                      </p:to>
                                    </p:set>
                                    <p:animEffect transition="in" filter="fade">
                                      <p:cBhvr>
                                        <p:cTn id="22" dur="2000"/>
                                        <p:tgtEl>
                                          <p:spTgt spid="1946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463">
                                            <p:txEl>
                                              <p:pRg st="0" end="0"/>
                                            </p:txEl>
                                          </p:spTgt>
                                        </p:tgtEl>
                                        <p:attrNameLst>
                                          <p:attrName>style.visibility</p:attrName>
                                        </p:attrNameLst>
                                      </p:cBhvr>
                                      <p:to>
                                        <p:strVal val="visible"/>
                                      </p:to>
                                    </p:set>
                                    <p:animEffect transition="in" filter="fade">
                                      <p:cBhvr>
                                        <p:cTn id="27" dur="2000"/>
                                        <p:tgtEl>
                                          <p:spTgt spid="1946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459">
                                            <p:txEl>
                                              <p:pRg st="0" end="0"/>
                                            </p:txEl>
                                          </p:spTgt>
                                        </p:tgtEl>
                                        <p:attrNameLst>
                                          <p:attrName>style.visibility</p:attrName>
                                        </p:attrNameLst>
                                      </p:cBhvr>
                                      <p:to>
                                        <p:strVal val="visible"/>
                                      </p:to>
                                    </p:set>
                                    <p:animEffect transition="in" filter="fade">
                                      <p:cBhvr>
                                        <p:cTn id="32" dur="20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allAtOnce"/>
      <p:bldP spid="19460" grpId="0" build="allAtOnce"/>
      <p:bldP spid="19461" grpId="0" build="allAtOnce"/>
      <p:bldP spid="19462" grpId="0" build="allAtOnce"/>
      <p:bldP spid="19463" grpId="0" build="allAtOnce"/>
      <p:bldP spid="19464"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Technology: Outcomes</a:t>
            </a:r>
          </a:p>
        </p:txBody>
      </p:sp>
      <p:sp>
        <p:nvSpPr>
          <p:cNvPr id="3" name="Content Placeholder 2"/>
          <p:cNvSpPr>
            <a:spLocks noGrp="1"/>
          </p:cNvSpPr>
          <p:nvPr>
            <p:ph idx="1"/>
          </p:nvPr>
        </p:nvSpPr>
        <p:spPr/>
        <p:txBody>
          <a:bodyPr/>
          <a:lstStyle/>
          <a:p>
            <a:pPr marL="458788" indent="-458788">
              <a:lnSpc>
                <a:spcPct val="90000"/>
              </a:lnSpc>
              <a:spcAft>
                <a:spcPct val="70000"/>
              </a:spcAft>
              <a:buClr>
                <a:srgbClr val="FFFFFF"/>
              </a:buClr>
              <a:buFont typeface="Tahoma" pitchFamily="34" charset="0"/>
              <a:buChar char="√"/>
              <a:defRPr/>
            </a:pPr>
            <a:r>
              <a:rPr lang="en-US" dirty="0" smtClean="0"/>
              <a:t>Increased problem solving skills</a:t>
            </a:r>
          </a:p>
          <a:p>
            <a:pPr marL="458788" indent="-458788">
              <a:lnSpc>
                <a:spcPct val="90000"/>
              </a:lnSpc>
              <a:spcAft>
                <a:spcPct val="70000"/>
              </a:spcAft>
              <a:buClr>
                <a:srgbClr val="FFFFFF"/>
              </a:buClr>
              <a:buFont typeface="Tahoma" pitchFamily="34" charset="0"/>
              <a:buChar char="√"/>
              <a:defRPr/>
            </a:pPr>
            <a:r>
              <a:rPr lang="en-US" dirty="0" smtClean="0"/>
              <a:t>Experience with collaborative work groups</a:t>
            </a:r>
          </a:p>
          <a:p>
            <a:pPr marL="458788" indent="-458788">
              <a:lnSpc>
                <a:spcPct val="90000"/>
              </a:lnSpc>
              <a:spcAft>
                <a:spcPct val="70000"/>
              </a:spcAft>
              <a:buClr>
                <a:srgbClr val="FFFFFF"/>
              </a:buClr>
              <a:buFont typeface="Tahoma" pitchFamily="34" charset="0"/>
              <a:buChar char="√"/>
              <a:defRPr/>
            </a:pPr>
            <a:r>
              <a:rPr lang="en-US" dirty="0" smtClean="0"/>
              <a:t>Student-centered environment</a:t>
            </a:r>
          </a:p>
          <a:p>
            <a:pPr marL="458788" indent="-458788">
              <a:lnSpc>
                <a:spcPct val="90000"/>
              </a:lnSpc>
              <a:spcAft>
                <a:spcPct val="70000"/>
              </a:spcAft>
              <a:buClr>
                <a:srgbClr val="FFFFFF"/>
              </a:buClr>
              <a:buFont typeface="Tahoma" pitchFamily="34" charset="0"/>
              <a:buChar char="√"/>
              <a:defRPr/>
            </a:pPr>
            <a:r>
              <a:rPr lang="en-US" dirty="0" smtClean="0"/>
              <a:t>Real world technology skills</a:t>
            </a:r>
          </a:p>
          <a:p>
            <a:pPr marL="458788" indent="-458788">
              <a:lnSpc>
                <a:spcPct val="90000"/>
              </a:lnSpc>
              <a:spcAft>
                <a:spcPct val="70000"/>
              </a:spcAft>
              <a:buClr>
                <a:srgbClr val="FFFFFF"/>
              </a:buClr>
              <a:buFont typeface="Tahoma" pitchFamily="34" charset="0"/>
              <a:buChar char="√"/>
              <a:defRPr/>
            </a:pPr>
            <a:r>
              <a:rPr lang="en-US" dirty="0" smtClean="0"/>
              <a:t>Increased motivation</a:t>
            </a:r>
          </a:p>
          <a:p>
            <a:pPr>
              <a:buFont typeface="Wingdings" pitchFamily="2" charset="2"/>
              <a:buNone/>
              <a:defRPr/>
            </a:pPr>
            <a:endParaRPr lang="en-US"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a:r>
              <a:rPr lang="en-US" dirty="0" smtClean="0"/>
              <a:t>References</a:t>
            </a:r>
          </a:p>
        </p:txBody>
      </p:sp>
      <p:sp>
        <p:nvSpPr>
          <p:cNvPr id="21507" name="Content Placeholder 2"/>
          <p:cNvSpPr>
            <a:spLocks noGrp="1"/>
          </p:cNvSpPr>
          <p:nvPr>
            <p:ph idx="1"/>
          </p:nvPr>
        </p:nvSpPr>
        <p:spPr/>
        <p:txBody>
          <a:bodyPr/>
          <a:lstStyle/>
          <a:p>
            <a:pPr>
              <a:lnSpc>
                <a:spcPct val="150000"/>
              </a:lnSpc>
            </a:pPr>
            <a:r>
              <a:rPr lang="en-US" sz="1800" dirty="0" err="1" smtClean="0"/>
              <a:t>Loertscher</a:t>
            </a:r>
            <a:r>
              <a:rPr lang="en-US" sz="1800" dirty="0" smtClean="0"/>
              <a:t>, D.. (2009). Does Technology Really Make a Difference? </a:t>
            </a:r>
            <a:r>
              <a:rPr lang="en-US" sz="1800" i="1" dirty="0" smtClean="0"/>
              <a:t>Teacher Librarian,</a:t>
            </a:r>
            <a:r>
              <a:rPr lang="en-US" sz="1800" dirty="0" smtClean="0"/>
              <a:t> </a:t>
            </a:r>
            <a:r>
              <a:rPr lang="en-US" sz="1800" i="1" dirty="0" smtClean="0"/>
              <a:t>37</a:t>
            </a:r>
            <a:r>
              <a:rPr lang="en-US" sz="1800" dirty="0" smtClean="0"/>
              <a:t>(2), 48-49,88.  Retrieved February 21, 2010, from </a:t>
            </a:r>
            <a:r>
              <a:rPr lang="en-US" sz="1800" dirty="0" err="1" smtClean="0"/>
              <a:t>ProQuest</a:t>
            </a:r>
            <a:r>
              <a:rPr lang="en-US" sz="1800" dirty="0" smtClean="0"/>
              <a:t> Education Journals. (Document ID: 1938481351)</a:t>
            </a:r>
          </a:p>
          <a:p>
            <a:pPr>
              <a:lnSpc>
                <a:spcPct val="150000"/>
              </a:lnSpc>
            </a:pPr>
            <a:r>
              <a:rPr lang="en-US" sz="1800" dirty="0" smtClean="0"/>
              <a:t>MINERS, Z. (2009). Classroom Technology Integration. </a:t>
            </a:r>
            <a:r>
              <a:rPr lang="en-US" sz="1800" i="1" dirty="0" smtClean="0"/>
              <a:t>District Administration</a:t>
            </a:r>
            <a:r>
              <a:rPr lang="en-US" sz="1800" dirty="0" smtClean="0"/>
              <a:t>, </a:t>
            </a:r>
            <a:r>
              <a:rPr lang="en-US" sz="1800" i="1" dirty="0" smtClean="0"/>
              <a:t>45</a:t>
            </a:r>
            <a:r>
              <a:rPr lang="en-US" sz="1800" dirty="0" smtClean="0"/>
              <a:t>(4), 35. Retrieved from </a:t>
            </a:r>
            <a:r>
              <a:rPr lang="en-US" sz="1800" dirty="0" err="1" smtClean="0"/>
              <a:t>MasterFILE</a:t>
            </a:r>
            <a:r>
              <a:rPr lang="en-US" sz="1800" dirty="0" smtClean="0"/>
              <a:t> Premier database</a:t>
            </a:r>
          </a:p>
          <a:p>
            <a:pPr>
              <a:lnSpc>
                <a:spcPct val="150000"/>
              </a:lnSpc>
            </a:pPr>
            <a:r>
              <a:rPr lang="en-US" sz="1800" dirty="0" err="1" smtClean="0"/>
              <a:t>NTeQ</a:t>
            </a:r>
            <a:r>
              <a:rPr lang="en-US" sz="1800" dirty="0" smtClean="0"/>
              <a:t> (2009). </a:t>
            </a:r>
            <a:r>
              <a:rPr lang="en-US" sz="1800" dirty="0" smtClean="0">
                <a:hlinkClick r:id="rId2"/>
              </a:rPr>
              <a:t>www.nteq.com</a:t>
            </a:r>
            <a:endParaRPr lang="en-US" sz="1800" dirty="0" smtClean="0"/>
          </a:p>
          <a:p>
            <a:pPr>
              <a:lnSpc>
                <a:spcPct val="150000"/>
              </a:lnSpc>
            </a:pPr>
            <a:r>
              <a:rPr lang="en-US" sz="1800" i="1" dirty="0" smtClean="0"/>
              <a:t>Integrating Computer Technology into the Classroom, Third Edition, by Gary R. Morrison and Deborah L. </a:t>
            </a:r>
            <a:r>
              <a:rPr lang="en-US" sz="1800" i="1" dirty="0" err="1" smtClean="0"/>
              <a:t>Lowther</a:t>
            </a:r>
            <a:r>
              <a:rPr lang="en-US" sz="1800" i="1" dirty="0" smtClean="0"/>
              <a:t>. Published by Prentice-Hall. Copyright © 2005 by Pearson </a:t>
            </a:r>
            <a:r>
              <a:rPr lang="en-US" sz="1800" dirty="0" smtClean="0"/>
              <a:t>Education, Inc.</a:t>
            </a:r>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Technology: Impact on our lives</a:t>
            </a:r>
          </a:p>
        </p:txBody>
      </p:sp>
      <p:sp>
        <p:nvSpPr>
          <p:cNvPr id="4099" name="Content Placeholder 2"/>
          <p:cNvSpPr>
            <a:spLocks noGrp="1"/>
          </p:cNvSpPr>
          <p:nvPr>
            <p:ph idx="1"/>
          </p:nvPr>
        </p:nvSpPr>
        <p:spPr/>
        <p:txBody>
          <a:bodyPr/>
          <a:lstStyle/>
          <a:p>
            <a:pPr eaLnBrk="1" hangingPunct="1">
              <a:buFont typeface="Wingdings" pitchFamily="2" charset="2"/>
              <a:buNone/>
            </a:pPr>
            <a:r>
              <a:rPr lang="en-US" b="1" dirty="0" smtClean="0"/>
              <a:t>Technology has affected, and sometimes even changed, the way people:</a:t>
            </a:r>
          </a:p>
          <a:p>
            <a:pPr eaLnBrk="1" hangingPunct="1"/>
            <a:r>
              <a:rPr lang="en-US" dirty="0" smtClean="0"/>
              <a:t>Communicate</a:t>
            </a:r>
          </a:p>
          <a:p>
            <a:pPr eaLnBrk="1" hangingPunct="1"/>
            <a:r>
              <a:rPr lang="en-US" dirty="0" smtClean="0"/>
              <a:t>Interact</a:t>
            </a:r>
          </a:p>
          <a:p>
            <a:pPr eaLnBrk="1" hangingPunct="1"/>
            <a:r>
              <a:rPr lang="en-US" dirty="0" smtClean="0"/>
              <a:t>Perform daily tasks</a:t>
            </a:r>
          </a:p>
          <a:p>
            <a:pPr eaLnBrk="1" hangingPunct="1"/>
            <a:r>
              <a:rPr lang="en-US" dirty="0" smtClean="0"/>
              <a:t>Share information</a:t>
            </a:r>
          </a:p>
          <a:p>
            <a:pPr eaLnBrk="1" hangingPunct="1"/>
            <a:r>
              <a:rPr lang="en-US" dirty="0" smtClean="0"/>
              <a:t>Feel</a:t>
            </a:r>
          </a:p>
          <a:p>
            <a:pPr eaLnBrk="1" hangingPunct="1"/>
            <a:r>
              <a:rPr lang="en-US" dirty="0" smtClean="0"/>
              <a:t>………………….</a:t>
            </a:r>
          </a:p>
          <a:p>
            <a:pPr eaLnBrk="1" hangingPunct="1">
              <a:buFont typeface="Wingdings" pitchFamily="2" charset="2"/>
              <a:buNone/>
            </a:pPr>
            <a:endParaRPr lang="en-US" dirty="0" smtClean="0"/>
          </a:p>
          <a:p>
            <a:pPr eaLnBrk="1" hangingPunct="1"/>
            <a:endParaRPr lang="en-US" dirty="0" smtClean="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20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20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20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20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fade">
                                      <p:cBhvr>
                                        <p:cTn id="32" dur="2000"/>
                                        <p:tgtEl>
                                          <p:spTgt spid="40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Effect transition="in" filter="fade">
                                      <p:cBhvr>
                                        <p:cTn id="37" dur="20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dirty="0" smtClean="0"/>
              <a:t>  </a:t>
            </a:r>
            <a:r>
              <a:rPr lang="en-US" sz="9600" dirty="0" smtClean="0">
                <a:solidFill>
                  <a:srgbClr val="0070C0"/>
                </a:solidFill>
                <a:latin typeface="Cooper Black" pitchFamily="18" charset="0"/>
              </a:rPr>
              <a:t>Discussion</a:t>
            </a:r>
          </a:p>
          <a:p>
            <a:pPr>
              <a:buNone/>
            </a:pPr>
            <a:endParaRPr lang="en-US" dirty="0" smtClean="0"/>
          </a:p>
          <a:p>
            <a:pPr>
              <a:buNone/>
            </a:pPr>
            <a:endParaRPr lang="en-US" dirty="0" smtClean="0"/>
          </a:p>
          <a:p>
            <a:pPr>
              <a:buNone/>
            </a:pPr>
            <a:endParaRPr lang="en-US" dirty="0" smtClean="0"/>
          </a:p>
          <a:p>
            <a:pPr>
              <a:buNone/>
            </a:pPr>
            <a:endParaRPr lang="en-US" dirty="0"/>
          </a:p>
        </p:txBody>
      </p:sp>
      <p:sp>
        <p:nvSpPr>
          <p:cNvPr id="6" name="Rectangle 5"/>
          <p:cNvSpPr/>
          <p:nvPr/>
        </p:nvSpPr>
        <p:spPr>
          <a:xfrm>
            <a:off x="381000" y="152400"/>
            <a:ext cx="8458200" cy="923330"/>
          </a:xfrm>
          <a:prstGeom prst="rect">
            <a:avLst/>
          </a:prstGeom>
          <a:effectLst>
            <a:glow rad="228600">
              <a:schemeClr val="accent2">
                <a:satMod val="175000"/>
                <a:alpha val="40000"/>
              </a:schemeClr>
            </a:glow>
            <a:outerShdw blurRad="40000" dist="23000" dir="54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Technology: Impact on our lives</a:t>
            </a:r>
          </a:p>
        </p:txBody>
      </p:sp>
      <p:sp>
        <p:nvSpPr>
          <p:cNvPr id="5123" name="Content Placeholder 2"/>
          <p:cNvSpPr>
            <a:spLocks noGrp="1"/>
          </p:cNvSpPr>
          <p:nvPr>
            <p:ph idx="1"/>
          </p:nvPr>
        </p:nvSpPr>
        <p:spPr/>
        <p:txBody>
          <a:bodyPr/>
          <a:lstStyle/>
          <a:p>
            <a:pPr algn="ctr" eaLnBrk="1" hangingPunct="1">
              <a:buFont typeface="Wingdings" pitchFamily="2" charset="2"/>
              <a:buNone/>
            </a:pPr>
            <a:endParaRPr lang="en-US" smtClean="0"/>
          </a:p>
          <a:p>
            <a:pPr eaLnBrk="1" hangingPunct="1">
              <a:buFont typeface="Wingdings" pitchFamily="2" charset="2"/>
              <a:buNone/>
            </a:pPr>
            <a:r>
              <a:rPr lang="en-AU" smtClean="0"/>
              <a:t>“Don Knezek, CEO of the International Society for Technology in Education (ISTE ), says students not only learn differently now but that the world they inhabit today is so radically different that educators would be “silly” </a:t>
            </a:r>
            <a:r>
              <a:rPr lang="en-AU" i="1" smtClean="0"/>
              <a:t>not </a:t>
            </a:r>
            <a:r>
              <a:rPr lang="en-AU" smtClean="0"/>
              <a:t>to keep up with the changes” (MINERS, 2009, p. 1).</a:t>
            </a:r>
            <a:endParaRPr lang="en-US" smtClean="0"/>
          </a:p>
          <a:p>
            <a:pPr eaLnBrk="1" hangingPunct="1"/>
            <a:endParaRPr lang="en-US" smtClean="0"/>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Technology: The Investment</a:t>
            </a:r>
          </a:p>
        </p:txBody>
      </p:sp>
      <p:sp>
        <p:nvSpPr>
          <p:cNvPr id="6147" name="Content Placeholder 2"/>
          <p:cNvSpPr>
            <a:spLocks noGrp="1"/>
          </p:cNvSpPr>
          <p:nvPr>
            <p:ph idx="1"/>
          </p:nvPr>
        </p:nvSpPr>
        <p:spPr/>
        <p:txBody>
          <a:bodyPr/>
          <a:lstStyle/>
          <a:p>
            <a:pPr eaLnBrk="1" hangingPunct="1">
              <a:buFont typeface="Wingdings" pitchFamily="2" charset="2"/>
              <a:buNone/>
            </a:pPr>
            <a:r>
              <a:rPr lang="en-AU" smtClean="0"/>
              <a:t>In theory, as technology has enhanced, in way or another, the lives of people, it should have a similar impact on the educational process</a:t>
            </a:r>
            <a:endParaRPr lang="en-US" smtClean="0"/>
          </a:p>
          <a:p>
            <a:pPr eaLnBrk="1" hangingPunct="1">
              <a:buFont typeface="Wingdings" pitchFamily="2" charset="2"/>
              <a:buNone/>
            </a:pPr>
            <a:endParaRPr lang="en-US" smtClean="0"/>
          </a:p>
          <a:p>
            <a:pPr algn="ctr" eaLnBrk="1" hangingPunct="1">
              <a:buFont typeface="Wingdings" pitchFamily="2" charset="2"/>
              <a:buNone/>
            </a:pPr>
            <a:r>
              <a:rPr lang="en-US" smtClean="0">
                <a:solidFill>
                  <a:srgbClr val="FF0000"/>
                </a:solidFill>
                <a:latin typeface="Hobo Std" pitchFamily="50" charset="0"/>
              </a:rPr>
              <a:t>Decision = Invest in Technology </a:t>
            </a:r>
          </a:p>
          <a:p>
            <a:pPr algn="ctr" eaLnBrk="1" hangingPunct="1">
              <a:buFont typeface="Wingdings" pitchFamily="2" charset="2"/>
              <a:buNone/>
            </a:pPr>
            <a:r>
              <a:rPr lang="en-US" smtClean="0">
                <a:solidFill>
                  <a:srgbClr val="FF0000"/>
                </a:solidFill>
                <a:latin typeface="Hobo Std" pitchFamily="50" charset="0"/>
              </a:rPr>
              <a:t>Outcomes = Better Life !</a:t>
            </a:r>
          </a:p>
          <a:p>
            <a:pPr eaLnBrk="1" hangingPunct="1">
              <a:buFont typeface="Wingdings" pitchFamily="2" charset="2"/>
              <a:buNone/>
            </a:pPr>
            <a:endParaRPr lang="en-US" smtClean="0"/>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Technology: What went WRONG!</a:t>
            </a:r>
          </a:p>
        </p:txBody>
      </p:sp>
      <p:sp>
        <p:nvSpPr>
          <p:cNvPr id="7171" name="Content Placeholder 2"/>
          <p:cNvSpPr>
            <a:spLocks noGrp="1"/>
          </p:cNvSpPr>
          <p:nvPr>
            <p:ph idx="1"/>
          </p:nvPr>
        </p:nvSpPr>
        <p:spPr/>
        <p:txBody>
          <a:bodyPr/>
          <a:lstStyle/>
          <a:p>
            <a:pPr eaLnBrk="1" hangingPunct="1">
              <a:buFont typeface="Wingdings" pitchFamily="2" charset="2"/>
              <a:buNone/>
            </a:pPr>
            <a:r>
              <a:rPr lang="en-US" smtClean="0"/>
              <a:t>“Over and over throughout the report, the research points to the central idea that how the technology is used predicts its effect. For example, if an interactive whiteboard is used by the teacher the same way the chalkboard was used to illustrate a lecture, then . there is no difference. If technology is used for its entertainment value or to use up available time, no value can be expected” (Loertscher, 2009, p. 48).</a:t>
            </a:r>
          </a:p>
          <a:p>
            <a:pPr eaLnBrk="1" hangingPunct="1">
              <a:buFont typeface="Wingdings" pitchFamily="2" charset="2"/>
              <a:buNone/>
            </a:pPr>
            <a:endParaRPr lang="en-US" smtClean="0"/>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0"/>
            <a:ext cx="8524875" cy="1066800"/>
          </a:xfrm>
        </p:spPr>
        <p:txBody>
          <a:bodyPr/>
          <a:lstStyle/>
          <a:p>
            <a:pPr eaLnBrk="1" hangingPunct="1"/>
            <a:r>
              <a:rPr lang="en-US" smtClean="0"/>
              <a:t>Technology: Myths </a:t>
            </a:r>
          </a:p>
        </p:txBody>
      </p:sp>
      <p:sp>
        <p:nvSpPr>
          <p:cNvPr id="8195" name="Content Placeholder 2"/>
          <p:cNvSpPr>
            <a:spLocks noGrp="1"/>
          </p:cNvSpPr>
          <p:nvPr>
            <p:ph idx="1"/>
          </p:nvPr>
        </p:nvSpPr>
        <p:spPr/>
        <p:txBody>
          <a:bodyPr/>
          <a:lstStyle/>
          <a:p>
            <a:pPr eaLnBrk="1" hangingPunct="1"/>
            <a:r>
              <a:rPr lang="en-US" dirty="0" smtClean="0"/>
              <a:t>The teacher becomes a better teacher</a:t>
            </a:r>
          </a:p>
          <a:p>
            <a:pPr eaLnBrk="1" hangingPunct="1"/>
            <a:r>
              <a:rPr lang="en-US" dirty="0" smtClean="0"/>
              <a:t>Students  learn more when they learn from computers. </a:t>
            </a:r>
          </a:p>
          <a:p>
            <a:pPr eaLnBrk="1" hangingPunct="1">
              <a:buFont typeface="Wingdings" pitchFamily="2" charset="2"/>
              <a:buNone/>
            </a:pPr>
            <a:r>
              <a:rPr lang="en-US" dirty="0" smtClean="0"/>
              <a:t>“kids love to use computers--so they must be learning”</a:t>
            </a:r>
          </a:p>
          <a:p>
            <a:pPr eaLnBrk="1" hangingPunct="1"/>
            <a:r>
              <a:rPr lang="en-US" dirty="0" smtClean="0"/>
              <a:t>Increased use of technology in classrooms will inevitably bring systemic school reform</a:t>
            </a:r>
          </a:p>
          <a:p>
            <a:pPr eaLnBrk="1" hangingPunct="1"/>
            <a:r>
              <a:rPr lang="en-US" dirty="0" smtClean="0"/>
              <a:t>Computers can deliver the content</a:t>
            </a:r>
          </a:p>
          <a:p>
            <a:pPr eaLnBrk="1" hangingPunct="1"/>
            <a:endParaRPr lang="en-US" dirty="0" smtClean="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20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20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20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fade">
                                      <p:cBhvr>
                                        <p:cTn id="22" dur="2000"/>
                                        <p:tgtEl>
                                          <p:spTgt spid="8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fade">
                                      <p:cBhvr>
                                        <p:cTn id="27" dur="20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Technology: The Need!</a:t>
            </a:r>
          </a:p>
        </p:txBody>
      </p:sp>
      <p:sp>
        <p:nvSpPr>
          <p:cNvPr id="9219" name="Content Placeholder 2"/>
          <p:cNvSpPr>
            <a:spLocks noGrp="1"/>
          </p:cNvSpPr>
          <p:nvPr>
            <p:ph idx="1"/>
          </p:nvPr>
        </p:nvSpPr>
        <p:spPr/>
        <p:txBody>
          <a:bodyPr/>
          <a:lstStyle/>
          <a:p>
            <a:pPr eaLnBrk="1" hangingPunct="1">
              <a:buFont typeface="Wingdings" pitchFamily="2" charset="2"/>
              <a:buNone/>
            </a:pPr>
            <a:r>
              <a:rPr lang="en-AU" smtClean="0"/>
              <a:t>Students of today need to be equipped with the 21</a:t>
            </a:r>
            <a:r>
              <a:rPr lang="en-AU" baseline="30000" smtClean="0"/>
              <a:t>st</a:t>
            </a:r>
            <a:r>
              <a:rPr lang="en-AU" smtClean="0"/>
              <a:t> century skills and knowledge</a:t>
            </a:r>
          </a:p>
          <a:p>
            <a:pPr eaLnBrk="1" hangingPunct="1">
              <a:buFont typeface="Wingdings" pitchFamily="2" charset="2"/>
              <a:buNone/>
            </a:pPr>
            <a:r>
              <a:rPr lang="en-AU" smtClean="0"/>
              <a:t>“After all, as students are expected to learn more complex and analytical skills in preparation for work and life in the “21</a:t>
            </a:r>
            <a:r>
              <a:rPr lang="en-AU" baseline="30000" smtClean="0"/>
              <a:t>st</a:t>
            </a:r>
            <a:r>
              <a:rPr lang="en-AU" smtClean="0"/>
              <a:t> century global economy,” teachers in turn must be expected to teach in ways that develop those higher order thinking and performance skills, experts say” </a:t>
            </a:r>
            <a:endParaRPr lang="en-US" smtClean="0"/>
          </a:p>
          <a:p>
            <a:pPr eaLnBrk="1" hangingPunct="1">
              <a:buFont typeface="Wingdings" pitchFamily="2" charset="2"/>
              <a:buNone/>
            </a:pPr>
            <a:r>
              <a:rPr lang="en-AU" smtClean="0"/>
              <a:t>  (MINERS, 2009, p. 1). </a:t>
            </a:r>
            <a:endParaRPr lang="en-US" smtClean="0"/>
          </a:p>
          <a:p>
            <a:pPr eaLnBrk="1" hangingPunct="1">
              <a:buFont typeface="Wingdings" pitchFamily="2" charset="2"/>
              <a:buNone/>
            </a:pPr>
            <a:endParaRPr lang="en-US" smtClean="0"/>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Technology: Current practices </a:t>
            </a:r>
          </a:p>
        </p:txBody>
      </p:sp>
      <p:sp>
        <p:nvSpPr>
          <p:cNvPr id="10243" name="Content Placeholder 2"/>
          <p:cNvSpPr>
            <a:spLocks noGrp="1"/>
          </p:cNvSpPr>
          <p:nvPr>
            <p:ph idx="1"/>
          </p:nvPr>
        </p:nvSpPr>
        <p:spPr/>
        <p:txBody>
          <a:bodyPr/>
          <a:lstStyle/>
          <a:p>
            <a:pPr eaLnBrk="1" hangingPunct="1">
              <a:buFont typeface="Wingdings" pitchFamily="2" charset="2"/>
              <a:buNone/>
            </a:pPr>
            <a:r>
              <a:rPr lang="en-US" b="1" dirty="0" smtClean="0"/>
              <a:t>A recent survey of computer applications used by K–12 students indicates that:</a:t>
            </a:r>
          </a:p>
          <a:p>
            <a:pPr eaLnBrk="1" hangingPunct="1"/>
            <a:r>
              <a:rPr lang="en-US" dirty="0" smtClean="0"/>
              <a:t>78% of the students spend time playing games in school</a:t>
            </a:r>
          </a:p>
          <a:p>
            <a:pPr eaLnBrk="1" hangingPunct="1"/>
            <a:r>
              <a:rPr lang="en-US" dirty="0" smtClean="0"/>
              <a:t>6% of the high school students reported using spreadsheets or databases</a:t>
            </a:r>
          </a:p>
          <a:p>
            <a:pPr eaLnBrk="1" hangingPunct="1"/>
            <a:r>
              <a:rPr lang="en-US" dirty="0" smtClean="0"/>
              <a:t>…….</a:t>
            </a:r>
          </a:p>
          <a:p>
            <a:pPr eaLnBrk="1" hangingPunct="1">
              <a:buFont typeface="Wingdings" pitchFamily="2" charset="2"/>
              <a:buNone/>
            </a:pPr>
            <a:endParaRPr lang="en-US" dirty="0" smtClean="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20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20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20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fade">
                                      <p:cBhvr>
                                        <p:cTn id="22" dur="20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Technology: In the workplace</a:t>
            </a:r>
          </a:p>
        </p:txBody>
      </p:sp>
      <p:sp>
        <p:nvSpPr>
          <p:cNvPr id="11267" name="Content Placeholder 2"/>
          <p:cNvSpPr>
            <a:spLocks noGrp="1"/>
          </p:cNvSpPr>
          <p:nvPr>
            <p:ph idx="1"/>
          </p:nvPr>
        </p:nvSpPr>
        <p:spPr/>
        <p:txBody>
          <a:bodyPr/>
          <a:lstStyle/>
          <a:p>
            <a:pPr eaLnBrk="1" hangingPunct="1">
              <a:buNone/>
            </a:pPr>
            <a:r>
              <a:rPr lang="en-US" dirty="0" smtClean="0"/>
              <a:t>“Employers require their employees to use productivity tools such as word processing, spreadsheets, databases, e-mail, and personal information managers. Individuals in the workplace are using computers as a tool, whereas educators generally tend to think of computers as an instructional delivery device—something to replace the teacher, much like Skinner’s teaching machine” (Morrison and Deborah, 2005,)</a:t>
            </a:r>
          </a:p>
        </p:txBody>
      </p:sp>
    </p:spTree>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Computer monitor design template">
  <a:themeElements>
    <a:clrScheme name="">
      <a:dk1>
        <a:srgbClr val="080808"/>
      </a:dk1>
      <a:lt1>
        <a:srgbClr val="74C8E6"/>
      </a:lt1>
      <a:dk2>
        <a:srgbClr val="FFFFFF"/>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Computer monitor design template</Template>
  <TotalTime>2961</TotalTime>
  <Words>694</Words>
  <Application>Microsoft Office PowerPoint</Application>
  <PresentationFormat>On-screen Show (4:3)</PresentationFormat>
  <Paragraphs>106</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Computer monitor design template</vt:lpstr>
      <vt:lpstr>The Effective  Integration  of Technology</vt:lpstr>
      <vt:lpstr>Technology: Impact on our lives</vt:lpstr>
      <vt:lpstr>Technology: Impact on our lives</vt:lpstr>
      <vt:lpstr>Technology: The Investment</vt:lpstr>
      <vt:lpstr>Technology: What went WRONG!</vt:lpstr>
      <vt:lpstr>Technology: Myths </vt:lpstr>
      <vt:lpstr>Technology: The Need!</vt:lpstr>
      <vt:lpstr>Technology: Current practices </vt:lpstr>
      <vt:lpstr>Technology: In the workplace</vt:lpstr>
      <vt:lpstr>Technology: The Change!</vt:lpstr>
      <vt:lpstr>Technology: Changing Role</vt:lpstr>
      <vt:lpstr>Technology: The Teacher</vt:lpstr>
      <vt:lpstr>Technology: The Teacher</vt:lpstr>
      <vt:lpstr>Technology: The Teacher</vt:lpstr>
      <vt:lpstr>Technology: Instruction</vt:lpstr>
      <vt:lpstr>Technology: How to do it!</vt:lpstr>
      <vt:lpstr>Slide 17</vt:lpstr>
      <vt:lpstr>Technology: Outcomes</vt:lpstr>
      <vt:lpstr>References</vt:lpstr>
      <vt:lpstr>Slide 20</vt:lpstr>
    </vt:vector>
  </TitlesOfParts>
  <Manager/>
  <Company>IAT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Effective  Integration  of Technology</dc:title>
  <dc:subject/>
  <dc:creator>wael.abouhawash</dc:creator>
  <cp:keywords/>
  <dc:description/>
  <cp:lastModifiedBy>hisham.hammash</cp:lastModifiedBy>
  <cp:revision>70</cp:revision>
  <dcterms:created xsi:type="dcterms:W3CDTF">2010-02-24T17:21:03Z</dcterms:created>
  <dcterms:modified xsi:type="dcterms:W3CDTF">2010-04-05T09:30:36Z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TC011408351033</vt:lpwstr>
  </property>
</Properties>
</file>